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7"/>
  </p:notesMasterIdLst>
  <p:sldIdLst>
    <p:sldId id="256" r:id="rId2"/>
    <p:sldId id="265" r:id="rId3"/>
    <p:sldId id="561" r:id="rId4"/>
    <p:sldId id="562" r:id="rId5"/>
    <p:sldId id="563" r:id="rId6"/>
    <p:sldId id="621" r:id="rId7"/>
    <p:sldId id="628" r:id="rId8"/>
    <p:sldId id="555" r:id="rId9"/>
    <p:sldId id="629" r:id="rId10"/>
    <p:sldId id="566" r:id="rId11"/>
    <p:sldId id="556" r:id="rId12"/>
    <p:sldId id="630" r:id="rId13"/>
    <p:sldId id="564" r:id="rId14"/>
    <p:sldId id="567" r:id="rId15"/>
    <p:sldId id="569" r:id="rId16"/>
    <p:sldId id="631" r:id="rId17"/>
    <p:sldId id="565" r:id="rId18"/>
    <p:sldId id="568" r:id="rId19"/>
    <p:sldId id="632" r:id="rId20"/>
    <p:sldId id="633" r:id="rId21"/>
    <p:sldId id="571" r:id="rId22"/>
    <p:sldId id="572" r:id="rId23"/>
    <p:sldId id="573" r:id="rId24"/>
    <p:sldId id="574" r:id="rId25"/>
    <p:sldId id="634" r:id="rId26"/>
    <p:sldId id="576" r:id="rId27"/>
    <p:sldId id="577" r:id="rId28"/>
    <p:sldId id="578" r:id="rId29"/>
    <p:sldId id="579" r:id="rId30"/>
    <p:sldId id="580" r:id="rId31"/>
    <p:sldId id="581" r:id="rId32"/>
    <p:sldId id="599" r:id="rId33"/>
    <p:sldId id="583" r:id="rId34"/>
    <p:sldId id="584" r:id="rId35"/>
    <p:sldId id="635" r:id="rId36"/>
    <p:sldId id="585" r:id="rId37"/>
    <p:sldId id="586" r:id="rId38"/>
    <p:sldId id="587" r:id="rId39"/>
    <p:sldId id="592" r:id="rId40"/>
    <p:sldId id="582" r:id="rId41"/>
    <p:sldId id="594" r:id="rId42"/>
    <p:sldId id="590" r:id="rId43"/>
    <p:sldId id="593" r:id="rId44"/>
    <p:sldId id="588" r:id="rId45"/>
    <p:sldId id="589" r:id="rId46"/>
    <p:sldId id="591" r:id="rId47"/>
    <p:sldId id="636" r:id="rId48"/>
    <p:sldId id="575" r:id="rId49"/>
    <p:sldId id="596" r:id="rId50"/>
    <p:sldId id="595" r:id="rId51"/>
    <p:sldId id="597" r:id="rId52"/>
    <p:sldId id="600" r:id="rId53"/>
    <p:sldId id="601" r:id="rId54"/>
    <p:sldId id="603" r:id="rId55"/>
    <p:sldId id="602" r:id="rId56"/>
    <p:sldId id="605" r:id="rId57"/>
    <p:sldId id="604" r:id="rId58"/>
    <p:sldId id="606" r:id="rId59"/>
    <p:sldId id="607" r:id="rId60"/>
    <p:sldId id="608" r:id="rId61"/>
    <p:sldId id="609" r:id="rId62"/>
    <p:sldId id="610" r:id="rId63"/>
    <p:sldId id="611" r:id="rId64"/>
    <p:sldId id="637" r:id="rId65"/>
    <p:sldId id="612" r:id="rId66"/>
    <p:sldId id="613" r:id="rId67"/>
    <p:sldId id="614" r:id="rId68"/>
    <p:sldId id="615" r:id="rId69"/>
    <p:sldId id="616" r:id="rId70"/>
    <p:sldId id="638" r:id="rId71"/>
    <p:sldId id="617" r:id="rId72"/>
    <p:sldId id="619" r:id="rId73"/>
    <p:sldId id="620" r:id="rId74"/>
    <p:sldId id="618" r:id="rId75"/>
    <p:sldId id="598" r:id="rId7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0FED2-3E4D-4233-A576-935F7961483C}" v="1" dt="2024-01-04T19:40:04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91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85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86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Monteiro - FORMADOR PRT" userId="21b18b9a-5f76-4055-bb3c-283e3c17c384" providerId="ADAL" clId="{C0AE3B83-27FD-4551-BBBF-7DED769FA8C0}"/>
    <pc:docChg chg="undo redo custSel addSld delSld modSld sldOrd">
      <pc:chgData name="Sara Monteiro - FORMADOR PRT" userId="21b18b9a-5f76-4055-bb3c-283e3c17c384" providerId="ADAL" clId="{C0AE3B83-27FD-4551-BBBF-7DED769FA8C0}" dt="2023-04-26T17:06:20.328" v="31122" actId="20577"/>
      <pc:docMkLst>
        <pc:docMk/>
      </pc:docMkLst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278539543" sldId="259"/>
        </pc:sldMkLst>
      </pc:sldChg>
      <pc:sldChg chg="addSp delSp modSp mod">
        <pc:chgData name="Sara Monteiro - FORMADOR PRT" userId="21b18b9a-5f76-4055-bb3c-283e3c17c384" providerId="ADAL" clId="{C0AE3B83-27FD-4551-BBBF-7DED769FA8C0}" dt="2023-03-22T18:41:40.615" v="6058" actId="20577"/>
        <pc:sldMkLst>
          <pc:docMk/>
          <pc:sldMk cId="35975011" sldId="265"/>
        </pc:sldMkLst>
        <pc:spChg chg="mod">
          <ac:chgData name="Sara Monteiro - FORMADOR PRT" userId="21b18b9a-5f76-4055-bb3c-283e3c17c384" providerId="ADAL" clId="{C0AE3B83-27FD-4551-BBBF-7DED769FA8C0}" dt="2023-03-19T17:38:56.555" v="76" actId="20577"/>
          <ac:spMkLst>
            <pc:docMk/>
            <pc:sldMk cId="35975011" sldId="265"/>
            <ac:spMk id="2" creationId="{00000000-0000-0000-0000-000000000000}"/>
          </ac:spMkLst>
        </pc:spChg>
        <pc:spChg chg="add mod">
          <ac:chgData name="Sara Monteiro - FORMADOR PRT" userId="21b18b9a-5f76-4055-bb3c-283e3c17c384" providerId="ADAL" clId="{C0AE3B83-27FD-4551-BBBF-7DED769FA8C0}" dt="2023-03-22T18:41:40.615" v="6058" actId="20577"/>
          <ac:spMkLst>
            <pc:docMk/>
            <pc:sldMk cId="35975011" sldId="265"/>
            <ac:spMk id="7" creationId="{AD5B16C5-43BD-9187-4E27-E942A0A7F0CD}"/>
          </ac:spMkLst>
        </pc:spChg>
        <pc:spChg chg="del mod">
          <ac:chgData name="Sara Monteiro - FORMADOR PRT" userId="21b18b9a-5f76-4055-bb3c-283e3c17c384" providerId="ADAL" clId="{C0AE3B83-27FD-4551-BBBF-7DED769FA8C0}" dt="2023-03-19T17:42:41.792" v="77" actId="22"/>
          <ac:spMkLst>
            <pc:docMk/>
            <pc:sldMk cId="35975011" sldId="265"/>
            <ac:spMk id="14" creationId="{F9B5498C-DB69-D748-8451-54736F32767C}"/>
          </ac:spMkLst>
        </pc:spChg>
        <pc:picChg chg="add mod ord">
          <ac:chgData name="Sara Monteiro - FORMADOR PRT" userId="21b18b9a-5f76-4055-bb3c-283e3c17c384" providerId="ADAL" clId="{C0AE3B83-27FD-4551-BBBF-7DED769FA8C0}" dt="2023-03-19T17:43:01.779" v="82" actId="1076"/>
          <ac:picMkLst>
            <pc:docMk/>
            <pc:sldMk cId="35975011" sldId="265"/>
            <ac:picMk id="6" creationId="{66678167-A701-7D85-259C-C510E4A08399}"/>
          </ac:picMkLst>
        </pc:picChg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1151856414" sldId="404"/>
        </pc:sldMkLst>
      </pc:sldChg>
      <pc:sldChg chg="addSp delSp modSp mod">
        <pc:chgData name="Sara Monteiro - FORMADOR PRT" userId="21b18b9a-5f76-4055-bb3c-283e3c17c384" providerId="ADAL" clId="{C0AE3B83-27FD-4551-BBBF-7DED769FA8C0}" dt="2023-03-19T18:08:37.319" v="1303" actId="1076"/>
        <pc:sldMkLst>
          <pc:docMk/>
          <pc:sldMk cId="3773355379" sldId="555"/>
        </pc:sldMkLst>
        <pc:spChg chg="mod">
          <ac:chgData name="Sara Monteiro - FORMADOR PRT" userId="21b18b9a-5f76-4055-bb3c-283e3c17c384" providerId="ADAL" clId="{C0AE3B83-27FD-4551-BBBF-7DED769FA8C0}" dt="2023-03-19T18:04:34.215" v="1002" actId="20577"/>
          <ac:spMkLst>
            <pc:docMk/>
            <pc:sldMk cId="3773355379" sldId="555"/>
            <ac:spMk id="2" creationId="{00000000-0000-0000-0000-000000000000}"/>
          </ac:spMkLst>
        </pc:spChg>
        <pc:spChg chg="add mod">
          <ac:chgData name="Sara Monteiro - FORMADOR PRT" userId="21b18b9a-5f76-4055-bb3c-283e3c17c384" providerId="ADAL" clId="{C0AE3B83-27FD-4551-BBBF-7DED769FA8C0}" dt="2023-03-19T18:07:00.151" v="1282" actId="20577"/>
          <ac:spMkLst>
            <pc:docMk/>
            <pc:sldMk cId="3773355379" sldId="555"/>
            <ac:spMk id="7" creationId="{DCC679E1-5F39-0C40-2BC0-8CEDE3B6FE1F}"/>
          </ac:spMkLst>
        </pc:spChg>
        <pc:spChg chg="add mod">
          <ac:chgData name="Sara Monteiro - FORMADOR PRT" userId="21b18b9a-5f76-4055-bb3c-283e3c17c384" providerId="ADAL" clId="{C0AE3B83-27FD-4551-BBBF-7DED769FA8C0}" dt="2023-03-19T18:08:22.757" v="1302" actId="14100"/>
          <ac:spMkLst>
            <pc:docMk/>
            <pc:sldMk cId="3773355379" sldId="555"/>
            <ac:spMk id="8" creationId="{D194BBF4-7C68-4D98-4680-39658C507946}"/>
          </ac:spMkLst>
        </pc:spChg>
        <pc:spChg chg="del mod">
          <ac:chgData name="Sara Monteiro - FORMADOR PRT" userId="21b18b9a-5f76-4055-bb3c-283e3c17c384" providerId="ADAL" clId="{C0AE3B83-27FD-4551-BBBF-7DED769FA8C0}" dt="2023-03-19T18:04:46.505" v="1016" actId="931"/>
          <ac:spMkLst>
            <pc:docMk/>
            <pc:sldMk cId="3773355379" sldId="555"/>
            <ac:spMk id="14" creationId="{F9B5498C-DB69-D748-8451-54736F32767C}"/>
          </ac:spMkLst>
        </pc:spChg>
        <pc:picChg chg="add mod">
          <ac:chgData name="Sara Monteiro - FORMADOR PRT" userId="21b18b9a-5f76-4055-bb3c-283e3c17c384" providerId="ADAL" clId="{C0AE3B83-27FD-4551-BBBF-7DED769FA8C0}" dt="2023-03-19T18:08:37.319" v="1303" actId="1076"/>
          <ac:picMkLst>
            <pc:docMk/>
            <pc:sldMk cId="3773355379" sldId="555"/>
            <ac:picMk id="6" creationId="{734B3F39-C7D4-74DB-1ACA-8D8D47FB2A71}"/>
          </ac:picMkLst>
        </pc:picChg>
      </pc:sldChg>
      <pc:sldChg chg="addSp delSp modSp mod">
        <pc:chgData name="Sara Monteiro - FORMADOR PRT" userId="21b18b9a-5f76-4055-bb3c-283e3c17c384" providerId="ADAL" clId="{C0AE3B83-27FD-4551-BBBF-7DED769FA8C0}" dt="2023-03-22T09:56:36.420" v="2848" actId="478"/>
        <pc:sldMkLst>
          <pc:docMk/>
          <pc:sldMk cId="163913749" sldId="556"/>
        </pc:sldMkLst>
        <pc:spChg chg="mod">
          <ac:chgData name="Sara Monteiro - FORMADOR PRT" userId="21b18b9a-5f76-4055-bb3c-283e3c17c384" providerId="ADAL" clId="{C0AE3B83-27FD-4551-BBBF-7DED769FA8C0}" dt="2023-03-22T09:44:10.954" v="2101"/>
          <ac:spMkLst>
            <pc:docMk/>
            <pc:sldMk cId="163913749" sldId="556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3-19T18:18:28.238" v="1326" actId="22"/>
          <ac:spMkLst>
            <pc:docMk/>
            <pc:sldMk cId="163913749" sldId="556"/>
            <ac:spMk id="3" creationId="{CB92BD69-0401-184A-82EA-9ABD3823BDCC}"/>
          </ac:spMkLst>
        </pc:spChg>
        <pc:spChg chg="mod">
          <ac:chgData name="Sara Monteiro - FORMADOR PRT" userId="21b18b9a-5f76-4055-bb3c-283e3c17c384" providerId="ADAL" clId="{C0AE3B83-27FD-4551-BBBF-7DED769FA8C0}" dt="2023-03-22T09:45:15.193" v="2146"/>
          <ac:spMkLst>
            <pc:docMk/>
            <pc:sldMk cId="163913749" sldId="556"/>
            <ac:spMk id="4" creationId="{84808475-F552-BE40-B521-1F2CA91A1AA6}"/>
          </ac:spMkLst>
        </pc:spChg>
        <pc:spChg chg="add del mod">
          <ac:chgData name="Sara Monteiro - FORMADOR PRT" userId="21b18b9a-5f76-4055-bb3c-283e3c17c384" providerId="ADAL" clId="{C0AE3B83-27FD-4551-BBBF-7DED769FA8C0}" dt="2023-03-22T09:56:36.420" v="2848" actId="478"/>
          <ac:spMkLst>
            <pc:docMk/>
            <pc:sldMk cId="163913749" sldId="556"/>
            <ac:spMk id="6" creationId="{9E7EE941-6C46-36B2-C6D7-3147F421C12A}"/>
          </ac:spMkLst>
        </pc:spChg>
        <pc:spChg chg="add mod">
          <ac:chgData name="Sara Monteiro - FORMADOR PRT" userId="21b18b9a-5f76-4055-bb3c-283e3c17c384" providerId="ADAL" clId="{C0AE3B83-27FD-4551-BBBF-7DED769FA8C0}" dt="2023-03-19T18:20:45.261" v="1742" actId="1076"/>
          <ac:spMkLst>
            <pc:docMk/>
            <pc:sldMk cId="163913749" sldId="556"/>
            <ac:spMk id="8" creationId="{8E4B6D39-8077-EC96-87B8-B9976D6C0CE5}"/>
          </ac:spMkLst>
        </pc:spChg>
        <pc:picChg chg="add mod ord">
          <ac:chgData name="Sara Monteiro - FORMADOR PRT" userId="21b18b9a-5f76-4055-bb3c-283e3c17c384" providerId="ADAL" clId="{C0AE3B83-27FD-4551-BBBF-7DED769FA8C0}" dt="2023-03-19T18:18:31.105" v="1327" actId="1076"/>
          <ac:picMkLst>
            <pc:docMk/>
            <pc:sldMk cId="163913749" sldId="556"/>
            <ac:picMk id="7" creationId="{7D49B11C-70F2-A751-FC17-BEDD3F6EDB96}"/>
          </ac:picMkLst>
        </pc:picChg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759945066" sldId="557"/>
        </pc:sldMkLst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726412366" sldId="558"/>
        </pc:sldMkLst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2964770829" sldId="559"/>
        </pc:sldMkLst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1011280734" sldId="560"/>
        </pc:sldMkLst>
      </pc:sldChg>
      <pc:sldChg chg="addSp delSp modSp add mod">
        <pc:chgData name="Sara Monteiro - FORMADOR PRT" userId="21b18b9a-5f76-4055-bb3c-283e3c17c384" providerId="ADAL" clId="{C0AE3B83-27FD-4551-BBBF-7DED769FA8C0}" dt="2023-03-19T17:52:43.580" v="897" actId="1076"/>
        <pc:sldMkLst>
          <pc:docMk/>
          <pc:sldMk cId="815181343" sldId="561"/>
        </pc:sldMkLst>
        <pc:spChg chg="mod">
          <ac:chgData name="Sara Monteiro - FORMADOR PRT" userId="21b18b9a-5f76-4055-bb3c-283e3c17c384" providerId="ADAL" clId="{C0AE3B83-27FD-4551-BBBF-7DED769FA8C0}" dt="2023-03-19T17:49:28.945" v="679" actId="20577"/>
          <ac:spMkLst>
            <pc:docMk/>
            <pc:sldMk cId="815181343" sldId="561"/>
            <ac:spMk id="2" creationId="{00000000-0000-0000-0000-000000000000}"/>
          </ac:spMkLst>
        </pc:spChg>
        <pc:spChg chg="del">
          <ac:chgData name="Sara Monteiro - FORMADOR PRT" userId="21b18b9a-5f76-4055-bb3c-283e3c17c384" providerId="ADAL" clId="{C0AE3B83-27FD-4551-BBBF-7DED769FA8C0}" dt="2023-03-19T17:46:32.116" v="655" actId="478"/>
          <ac:spMkLst>
            <pc:docMk/>
            <pc:sldMk cId="815181343" sldId="561"/>
            <ac:spMk id="7" creationId="{AD5B16C5-43BD-9187-4E27-E942A0A7F0CD}"/>
          </ac:spMkLst>
        </pc:spChg>
        <pc:spChg chg="add del mod">
          <ac:chgData name="Sara Monteiro - FORMADOR PRT" userId="21b18b9a-5f76-4055-bb3c-283e3c17c384" providerId="ADAL" clId="{C0AE3B83-27FD-4551-BBBF-7DED769FA8C0}" dt="2023-03-19T17:46:29.165" v="654" actId="478"/>
          <ac:spMkLst>
            <pc:docMk/>
            <pc:sldMk cId="815181343" sldId="561"/>
            <ac:spMk id="8" creationId="{CA491EDE-6A74-8049-DB80-D9C7B79AFE9D}"/>
          </ac:spMkLst>
        </pc:spChg>
        <pc:spChg chg="add del mod">
          <ac:chgData name="Sara Monteiro - FORMADOR PRT" userId="21b18b9a-5f76-4055-bb3c-283e3c17c384" providerId="ADAL" clId="{C0AE3B83-27FD-4551-BBBF-7DED769FA8C0}" dt="2023-03-19T17:49:50.646" v="683"/>
          <ac:spMkLst>
            <pc:docMk/>
            <pc:sldMk cId="815181343" sldId="561"/>
            <ac:spMk id="9" creationId="{D29FD54A-7C6D-7A2D-E48A-D037690CEAD7}"/>
          </ac:spMkLst>
        </pc:spChg>
        <pc:spChg chg="add mod">
          <ac:chgData name="Sara Monteiro - FORMADOR PRT" userId="21b18b9a-5f76-4055-bb3c-283e3c17c384" providerId="ADAL" clId="{C0AE3B83-27FD-4551-BBBF-7DED769FA8C0}" dt="2023-03-19T17:52:42.371" v="896" actId="1076"/>
          <ac:spMkLst>
            <pc:docMk/>
            <pc:sldMk cId="815181343" sldId="561"/>
            <ac:spMk id="10" creationId="{9BEB7C8A-F490-F1E3-F32A-5F67D0461D6C}"/>
          </ac:spMkLst>
        </pc:spChg>
        <pc:picChg chg="del">
          <ac:chgData name="Sara Monteiro - FORMADOR PRT" userId="21b18b9a-5f76-4055-bb3c-283e3c17c384" providerId="ADAL" clId="{C0AE3B83-27FD-4551-BBBF-7DED769FA8C0}" dt="2023-03-19T17:46:22.589" v="652" actId="478"/>
          <ac:picMkLst>
            <pc:docMk/>
            <pc:sldMk cId="815181343" sldId="561"/>
            <ac:picMk id="6" creationId="{66678167-A701-7D85-259C-C510E4A08399}"/>
          </ac:picMkLst>
        </pc:picChg>
        <pc:picChg chg="add mod">
          <ac:chgData name="Sara Monteiro - FORMADOR PRT" userId="21b18b9a-5f76-4055-bb3c-283e3c17c384" providerId="ADAL" clId="{C0AE3B83-27FD-4551-BBBF-7DED769FA8C0}" dt="2023-03-19T17:52:43.580" v="897" actId="1076"/>
          <ac:picMkLst>
            <pc:docMk/>
            <pc:sldMk cId="815181343" sldId="561"/>
            <ac:picMk id="12" creationId="{515C2B1E-9E9D-755D-3E3D-071694FE493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19T17:59:31.096" v="957" actId="14100"/>
        <pc:sldMkLst>
          <pc:docMk/>
          <pc:sldMk cId="3967824405" sldId="562"/>
        </pc:sldMkLst>
        <pc:spChg chg="mod">
          <ac:chgData name="Sara Monteiro - FORMADOR PRT" userId="21b18b9a-5f76-4055-bb3c-283e3c17c384" providerId="ADAL" clId="{C0AE3B83-27FD-4551-BBBF-7DED769FA8C0}" dt="2023-03-19T17:58:37.806" v="948" actId="20577"/>
          <ac:spMkLst>
            <pc:docMk/>
            <pc:sldMk cId="3967824405" sldId="562"/>
            <ac:spMk id="2" creationId="{00000000-0000-0000-0000-000000000000}"/>
          </ac:spMkLst>
        </pc:spChg>
        <pc:spChg chg="del mod">
          <ac:chgData name="Sara Monteiro - FORMADOR PRT" userId="21b18b9a-5f76-4055-bb3c-283e3c17c384" providerId="ADAL" clId="{C0AE3B83-27FD-4551-BBBF-7DED769FA8C0}" dt="2023-03-19T17:58:45.201" v="952" actId="478"/>
          <ac:spMkLst>
            <pc:docMk/>
            <pc:sldMk cId="3967824405" sldId="562"/>
            <ac:spMk id="10" creationId="{9BEB7C8A-F490-F1E3-F32A-5F67D0461D6C}"/>
          </ac:spMkLst>
        </pc:spChg>
        <pc:picChg chg="add mod">
          <ac:chgData name="Sara Monteiro - FORMADOR PRT" userId="21b18b9a-5f76-4055-bb3c-283e3c17c384" providerId="ADAL" clId="{C0AE3B83-27FD-4551-BBBF-7DED769FA8C0}" dt="2023-03-19T17:59:31.096" v="957" actId="14100"/>
          <ac:picMkLst>
            <pc:docMk/>
            <pc:sldMk cId="3967824405" sldId="562"/>
            <ac:picMk id="6" creationId="{25E50409-6CCD-7E2D-5EE5-F8B40E14F923}"/>
          </ac:picMkLst>
        </pc:picChg>
        <pc:picChg chg="del">
          <ac:chgData name="Sara Monteiro - FORMADOR PRT" userId="21b18b9a-5f76-4055-bb3c-283e3c17c384" providerId="ADAL" clId="{C0AE3B83-27FD-4551-BBBF-7DED769FA8C0}" dt="2023-03-19T17:58:40.252" v="949" actId="478"/>
          <ac:picMkLst>
            <pc:docMk/>
            <pc:sldMk cId="3967824405" sldId="562"/>
            <ac:picMk id="12" creationId="{515C2B1E-9E9D-755D-3E3D-071694FE493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19T18:01:00.743" v="965" actId="1076"/>
        <pc:sldMkLst>
          <pc:docMk/>
          <pc:sldMk cId="2858600553" sldId="563"/>
        </pc:sldMkLst>
        <pc:picChg chg="del">
          <ac:chgData name="Sara Monteiro - FORMADOR PRT" userId="21b18b9a-5f76-4055-bb3c-283e3c17c384" providerId="ADAL" clId="{C0AE3B83-27FD-4551-BBBF-7DED769FA8C0}" dt="2023-03-19T18:00:57.199" v="963" actId="478"/>
          <ac:picMkLst>
            <pc:docMk/>
            <pc:sldMk cId="2858600553" sldId="563"/>
            <ac:picMk id="6" creationId="{25E50409-6CCD-7E2D-5EE5-F8B40E14F923}"/>
          </ac:picMkLst>
        </pc:picChg>
        <pc:picChg chg="add mod">
          <ac:chgData name="Sara Monteiro - FORMADOR PRT" userId="21b18b9a-5f76-4055-bb3c-283e3c17c384" providerId="ADAL" clId="{C0AE3B83-27FD-4551-BBBF-7DED769FA8C0}" dt="2023-03-19T18:01:00.743" v="965" actId="1076"/>
          <ac:picMkLst>
            <pc:docMk/>
            <pc:sldMk cId="2858600553" sldId="563"/>
            <ac:picMk id="7" creationId="{4980F992-C748-9C21-DE58-E1E90D1F3AB3}"/>
          </ac:picMkLst>
        </pc:picChg>
      </pc:sldChg>
      <pc:sldChg chg="add del">
        <pc:chgData name="Sara Monteiro - FORMADOR PRT" userId="21b18b9a-5f76-4055-bb3c-283e3c17c384" providerId="ADAL" clId="{C0AE3B83-27FD-4551-BBBF-7DED769FA8C0}" dt="2023-03-19T18:00:34.800" v="961" actId="47"/>
        <pc:sldMkLst>
          <pc:docMk/>
          <pc:sldMk cId="3078672926" sldId="563"/>
        </pc:sldMkLst>
      </pc:sldChg>
      <pc:sldChg chg="add del">
        <pc:chgData name="Sara Monteiro - FORMADOR PRT" userId="21b18b9a-5f76-4055-bb3c-283e3c17c384" providerId="ADAL" clId="{C0AE3B83-27FD-4551-BBBF-7DED769FA8C0}" dt="2023-03-19T18:00:33.425" v="960" actId="47"/>
        <pc:sldMkLst>
          <pc:docMk/>
          <pc:sldMk cId="1229689864" sldId="564"/>
        </pc:sldMkLst>
      </pc:sldChg>
      <pc:sldChg chg="addSp delSp modSp add mod">
        <pc:chgData name="Sara Monteiro - FORMADOR PRT" userId="21b18b9a-5f76-4055-bb3c-283e3c17c384" providerId="ADAL" clId="{C0AE3B83-27FD-4551-BBBF-7DED769FA8C0}" dt="2023-03-22T10:05:50.861" v="3184" actId="20577"/>
        <pc:sldMkLst>
          <pc:docMk/>
          <pc:sldMk cId="4183048241" sldId="564"/>
        </pc:sldMkLst>
        <pc:spChg chg="mod">
          <ac:chgData name="Sara Monteiro - FORMADOR PRT" userId="21b18b9a-5f76-4055-bb3c-283e3c17c384" providerId="ADAL" clId="{C0AE3B83-27FD-4551-BBBF-7DED769FA8C0}" dt="2023-03-19T18:21:32.514" v="1779" actId="20577"/>
          <ac:spMkLst>
            <pc:docMk/>
            <pc:sldMk cId="4183048241" sldId="56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09:45:20.006" v="2147"/>
          <ac:spMkLst>
            <pc:docMk/>
            <pc:sldMk cId="4183048241" sldId="564"/>
            <ac:spMk id="4" creationId="{84808475-F552-BE40-B521-1F2CA91A1AA6}"/>
          </ac:spMkLst>
        </pc:spChg>
        <pc:spChg chg="add del mod">
          <ac:chgData name="Sara Monteiro - FORMADOR PRT" userId="21b18b9a-5f76-4055-bb3c-283e3c17c384" providerId="ADAL" clId="{C0AE3B83-27FD-4551-BBBF-7DED769FA8C0}" dt="2023-03-19T18:21:38.608" v="1782" actId="478"/>
          <ac:spMkLst>
            <pc:docMk/>
            <pc:sldMk cId="4183048241" sldId="564"/>
            <ac:spMk id="6" creationId="{00D2C4BF-4E43-2CDE-378C-D2E606A3E4D2}"/>
          </ac:spMkLst>
        </pc:spChg>
        <pc:spChg chg="del mod">
          <ac:chgData name="Sara Monteiro - FORMADOR PRT" userId="21b18b9a-5f76-4055-bb3c-283e3c17c384" providerId="ADAL" clId="{C0AE3B83-27FD-4551-BBBF-7DED769FA8C0}" dt="2023-03-19T18:21:40.843" v="1784" actId="478"/>
          <ac:spMkLst>
            <pc:docMk/>
            <pc:sldMk cId="4183048241" sldId="564"/>
            <ac:spMk id="8" creationId="{8E4B6D39-8077-EC96-87B8-B9976D6C0CE5}"/>
          </ac:spMkLst>
        </pc:spChg>
        <pc:spChg chg="add del mod">
          <ac:chgData name="Sara Monteiro - FORMADOR PRT" userId="21b18b9a-5f76-4055-bb3c-283e3c17c384" providerId="ADAL" clId="{C0AE3B83-27FD-4551-BBBF-7DED769FA8C0}" dt="2023-03-19T18:23:33.262" v="1904"/>
          <ac:spMkLst>
            <pc:docMk/>
            <pc:sldMk cId="4183048241" sldId="564"/>
            <ac:spMk id="9" creationId="{597E1F25-4BF4-2DBB-DA4D-54C7F25A6435}"/>
          </ac:spMkLst>
        </pc:spChg>
        <pc:spChg chg="add mod">
          <ac:chgData name="Sara Monteiro - FORMADOR PRT" userId="21b18b9a-5f76-4055-bb3c-283e3c17c384" providerId="ADAL" clId="{C0AE3B83-27FD-4551-BBBF-7DED769FA8C0}" dt="2023-03-22T10:05:50.861" v="3184" actId="20577"/>
          <ac:spMkLst>
            <pc:docMk/>
            <pc:sldMk cId="4183048241" sldId="564"/>
            <ac:spMk id="10" creationId="{D1F6270B-55BC-DDC6-C706-7C10171A7B9D}"/>
          </ac:spMkLst>
        </pc:spChg>
        <pc:spChg chg="add mod">
          <ac:chgData name="Sara Monteiro - FORMADOR PRT" userId="21b18b9a-5f76-4055-bb3c-283e3c17c384" providerId="ADAL" clId="{C0AE3B83-27FD-4551-BBBF-7DED769FA8C0}" dt="2023-03-22T10:05:22.917" v="3173" actId="1076"/>
          <ac:spMkLst>
            <pc:docMk/>
            <pc:sldMk cId="4183048241" sldId="564"/>
            <ac:spMk id="11" creationId="{CBFE7426-BBFF-8BE2-92B9-A3671BFB7BCF}"/>
          </ac:spMkLst>
        </pc:spChg>
        <pc:picChg chg="del">
          <ac:chgData name="Sara Monteiro - FORMADOR PRT" userId="21b18b9a-5f76-4055-bb3c-283e3c17c384" providerId="ADAL" clId="{C0AE3B83-27FD-4551-BBBF-7DED769FA8C0}" dt="2023-03-19T18:21:34.570" v="1780" actId="478"/>
          <ac:picMkLst>
            <pc:docMk/>
            <pc:sldMk cId="4183048241" sldId="564"/>
            <ac:picMk id="7" creationId="{7D49B11C-70F2-A751-FC17-BEDD3F6EDB96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2T14:39:18.981" v="22673" actId="313"/>
        <pc:sldMkLst>
          <pc:docMk/>
          <pc:sldMk cId="2595607225" sldId="565"/>
        </pc:sldMkLst>
        <pc:spChg chg="mod">
          <ac:chgData name="Sara Monteiro - FORMADOR PRT" userId="21b18b9a-5f76-4055-bb3c-283e3c17c384" providerId="ADAL" clId="{C0AE3B83-27FD-4551-BBBF-7DED769FA8C0}" dt="2023-03-22T16:23:57.605" v="3830"/>
          <ac:spMkLst>
            <pc:docMk/>
            <pc:sldMk cId="2595607225" sldId="565"/>
            <ac:spMk id="2" creationId="{5AB466CC-8756-D54C-9B60-6545F77D4556}"/>
          </ac:spMkLst>
        </pc:spChg>
        <pc:spChg chg="add del mod">
          <ac:chgData name="Sara Monteiro - FORMADOR PRT" userId="21b18b9a-5f76-4055-bb3c-283e3c17c384" providerId="ADAL" clId="{C0AE3B83-27FD-4551-BBBF-7DED769FA8C0}" dt="2023-03-19T18:34:19.636" v="1924"/>
          <ac:spMkLst>
            <pc:docMk/>
            <pc:sldMk cId="2595607225" sldId="565"/>
            <ac:spMk id="3" creationId="{942D71D2-CABB-FAD9-B2E7-577CC741FFAE}"/>
          </ac:spMkLst>
        </pc:spChg>
        <pc:spChg chg="mod">
          <ac:chgData name="Sara Monteiro - FORMADOR PRT" userId="21b18b9a-5f76-4055-bb3c-283e3c17c384" providerId="ADAL" clId="{C0AE3B83-27FD-4551-BBBF-7DED769FA8C0}" dt="2023-03-22T09:45:29.893" v="2148"/>
          <ac:spMkLst>
            <pc:docMk/>
            <pc:sldMk cId="2595607225" sldId="565"/>
            <ac:spMk id="4" creationId="{84808475-F552-BE40-B521-1F2CA91A1AA6}"/>
          </ac:spMkLst>
        </pc:spChg>
        <pc:spChg chg="add del mod">
          <ac:chgData name="Sara Monteiro - FORMADOR PRT" userId="21b18b9a-5f76-4055-bb3c-283e3c17c384" providerId="ADAL" clId="{C0AE3B83-27FD-4551-BBBF-7DED769FA8C0}" dt="2023-04-12T14:39:18.981" v="22673" actId="313"/>
          <ac:spMkLst>
            <pc:docMk/>
            <pc:sldMk cId="2595607225" sldId="565"/>
            <ac:spMk id="6" creationId="{79C7B2A1-0925-04BD-59EE-2D4E36B490E5}"/>
          </ac:spMkLst>
        </pc:spChg>
        <pc:spChg chg="add del">
          <ac:chgData name="Sara Monteiro - FORMADOR PRT" userId="21b18b9a-5f76-4055-bb3c-283e3c17c384" providerId="ADAL" clId="{C0AE3B83-27FD-4551-BBBF-7DED769FA8C0}" dt="2023-03-19T18:42:50.366" v="2014"/>
          <ac:spMkLst>
            <pc:docMk/>
            <pc:sldMk cId="2595607225" sldId="565"/>
            <ac:spMk id="7" creationId="{D2249158-84A3-E6E5-1C2F-2E66E6FA626E}"/>
          </ac:spMkLst>
        </pc:spChg>
        <pc:spChg chg="add del">
          <ac:chgData name="Sara Monteiro - FORMADOR PRT" userId="21b18b9a-5f76-4055-bb3c-283e3c17c384" providerId="ADAL" clId="{C0AE3B83-27FD-4551-BBBF-7DED769FA8C0}" dt="2023-03-19T18:43:00.999" v="2018"/>
          <ac:spMkLst>
            <pc:docMk/>
            <pc:sldMk cId="2595607225" sldId="565"/>
            <ac:spMk id="8" creationId="{95D3BF16-A437-883B-4787-CDE1C2956221}"/>
          </ac:spMkLst>
        </pc:spChg>
        <pc:spChg chg="add del mod">
          <ac:chgData name="Sara Monteiro - FORMADOR PRT" userId="21b18b9a-5f76-4055-bb3c-283e3c17c384" providerId="ADAL" clId="{C0AE3B83-27FD-4551-BBBF-7DED769FA8C0}" dt="2023-03-19T18:43:08.780" v="2022"/>
          <ac:spMkLst>
            <pc:docMk/>
            <pc:sldMk cId="2595607225" sldId="565"/>
            <ac:spMk id="9" creationId="{38A8A43C-79DB-81AA-50DD-072A3BDB19B3}"/>
          </ac:spMkLst>
        </pc:spChg>
        <pc:spChg chg="del mod">
          <ac:chgData name="Sara Monteiro - FORMADOR PRT" userId="21b18b9a-5f76-4055-bb3c-283e3c17c384" providerId="ADAL" clId="{C0AE3B83-27FD-4551-BBBF-7DED769FA8C0}" dt="2023-03-19T18:34:07.812" v="1920" actId="478"/>
          <ac:spMkLst>
            <pc:docMk/>
            <pc:sldMk cId="2595607225" sldId="565"/>
            <ac:spMk id="10" creationId="{D1F6270B-55BC-DDC6-C706-7C10171A7B9D}"/>
          </ac:spMkLst>
        </pc:spChg>
        <pc:spChg chg="del">
          <ac:chgData name="Sara Monteiro - FORMADOR PRT" userId="21b18b9a-5f76-4055-bb3c-283e3c17c384" providerId="ADAL" clId="{C0AE3B83-27FD-4551-BBBF-7DED769FA8C0}" dt="2023-03-19T18:34:02.801" v="1918" actId="478"/>
          <ac:spMkLst>
            <pc:docMk/>
            <pc:sldMk cId="2595607225" sldId="565"/>
            <ac:spMk id="11" creationId="{CBFE7426-BBFF-8BE2-92B9-A3671BFB7BCF}"/>
          </ac:spMkLst>
        </pc:spChg>
        <pc:spChg chg="add del mod">
          <ac:chgData name="Sara Monteiro - FORMADOR PRT" userId="21b18b9a-5f76-4055-bb3c-283e3c17c384" providerId="ADAL" clId="{C0AE3B83-27FD-4551-BBBF-7DED769FA8C0}" dt="2023-03-19T18:43:08.780" v="2022"/>
          <ac:spMkLst>
            <pc:docMk/>
            <pc:sldMk cId="2595607225" sldId="565"/>
            <ac:spMk id="12" creationId="{A7492A50-6D71-200B-558B-A59BC4FC2BC8}"/>
          </ac:spMkLst>
        </pc:spChg>
        <pc:spChg chg="add del mod">
          <ac:chgData name="Sara Monteiro - FORMADOR PRT" userId="21b18b9a-5f76-4055-bb3c-283e3c17c384" providerId="ADAL" clId="{C0AE3B83-27FD-4551-BBBF-7DED769FA8C0}" dt="2023-03-19T18:43:12.011" v="2025"/>
          <ac:spMkLst>
            <pc:docMk/>
            <pc:sldMk cId="2595607225" sldId="565"/>
            <ac:spMk id="13" creationId="{9BA14044-BBFF-1E10-AC4F-1A7CB09C19A8}"/>
          </ac:spMkLst>
        </pc:spChg>
        <pc:spChg chg="add del mod">
          <ac:chgData name="Sara Monteiro - FORMADOR PRT" userId="21b18b9a-5f76-4055-bb3c-283e3c17c384" providerId="ADAL" clId="{C0AE3B83-27FD-4551-BBBF-7DED769FA8C0}" dt="2023-03-19T18:43:12.011" v="2025"/>
          <ac:spMkLst>
            <pc:docMk/>
            <pc:sldMk cId="2595607225" sldId="565"/>
            <ac:spMk id="14" creationId="{B489EAD5-B22B-8E42-2A17-122F57EF151E}"/>
          </ac:spMkLst>
        </pc:spChg>
        <pc:spChg chg="add del">
          <ac:chgData name="Sara Monteiro - FORMADOR PRT" userId="21b18b9a-5f76-4055-bb3c-283e3c17c384" providerId="ADAL" clId="{C0AE3B83-27FD-4551-BBBF-7DED769FA8C0}" dt="2023-03-19T18:43:25.185" v="2027"/>
          <ac:spMkLst>
            <pc:docMk/>
            <pc:sldMk cId="2595607225" sldId="565"/>
            <ac:spMk id="15" creationId="{981CDBB6-B58A-EFBB-59E9-3C5866F72164}"/>
          </ac:spMkLst>
        </pc:spChg>
        <pc:spChg chg="add del">
          <ac:chgData name="Sara Monteiro - FORMADOR PRT" userId="21b18b9a-5f76-4055-bb3c-283e3c17c384" providerId="ADAL" clId="{C0AE3B83-27FD-4551-BBBF-7DED769FA8C0}" dt="2023-03-19T18:43:31.626" v="2029"/>
          <ac:spMkLst>
            <pc:docMk/>
            <pc:sldMk cId="2595607225" sldId="565"/>
            <ac:spMk id="16" creationId="{0ADCDE3E-4EBA-A528-EF92-FBE422502745}"/>
          </ac:spMkLst>
        </pc:spChg>
        <pc:spChg chg="add del">
          <ac:chgData name="Sara Monteiro - FORMADOR PRT" userId="21b18b9a-5f76-4055-bb3c-283e3c17c384" providerId="ADAL" clId="{C0AE3B83-27FD-4551-BBBF-7DED769FA8C0}" dt="2023-03-19T18:43:40.278" v="2031"/>
          <ac:spMkLst>
            <pc:docMk/>
            <pc:sldMk cId="2595607225" sldId="565"/>
            <ac:spMk id="17" creationId="{530BA214-7B6E-8F1B-9653-E38BA5979B67}"/>
          </ac:spMkLst>
        </pc:spChg>
        <pc:spChg chg="add del">
          <ac:chgData name="Sara Monteiro - FORMADOR PRT" userId="21b18b9a-5f76-4055-bb3c-283e3c17c384" providerId="ADAL" clId="{C0AE3B83-27FD-4551-BBBF-7DED769FA8C0}" dt="2023-03-19T18:43:43.014" v="2036"/>
          <ac:spMkLst>
            <pc:docMk/>
            <pc:sldMk cId="2595607225" sldId="565"/>
            <ac:spMk id="18" creationId="{A21E735F-0993-D4FE-12E6-4EE9515CABC6}"/>
          </ac:spMkLst>
        </pc:spChg>
      </pc:sldChg>
      <pc:sldChg chg="addSp delSp modSp add mod ord">
        <pc:chgData name="Sara Monteiro - FORMADOR PRT" userId="21b18b9a-5f76-4055-bb3c-283e3c17c384" providerId="ADAL" clId="{C0AE3B83-27FD-4551-BBBF-7DED769FA8C0}" dt="2023-03-22T09:56:14.890" v="2845" actId="113"/>
        <pc:sldMkLst>
          <pc:docMk/>
          <pc:sldMk cId="1134284479" sldId="566"/>
        </pc:sldMkLst>
        <pc:spChg chg="mod">
          <ac:chgData name="Sara Monteiro - FORMADOR PRT" userId="21b18b9a-5f76-4055-bb3c-283e3c17c384" providerId="ADAL" clId="{C0AE3B83-27FD-4551-BBBF-7DED769FA8C0}" dt="2023-03-22T09:43:59.621" v="2100" actId="20577"/>
          <ac:spMkLst>
            <pc:docMk/>
            <pc:sldMk cId="1134284479" sldId="566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09:45:11.399" v="2145"/>
          <ac:spMkLst>
            <pc:docMk/>
            <pc:sldMk cId="1134284479" sldId="566"/>
            <ac:spMk id="4" creationId="{84808475-F552-BE40-B521-1F2CA91A1AA6}"/>
          </ac:spMkLst>
        </pc:spChg>
        <pc:spChg chg="del mod">
          <ac:chgData name="Sara Monteiro - FORMADOR PRT" userId="21b18b9a-5f76-4055-bb3c-283e3c17c384" providerId="ADAL" clId="{C0AE3B83-27FD-4551-BBBF-7DED769FA8C0}" dt="2023-03-22T09:46:29.339" v="2156"/>
          <ac:spMkLst>
            <pc:docMk/>
            <pc:sldMk cId="1134284479" sldId="566"/>
            <ac:spMk id="6" creationId="{9E7EE941-6C46-36B2-C6D7-3147F421C12A}"/>
          </ac:spMkLst>
        </pc:spChg>
        <pc:spChg chg="del mod">
          <ac:chgData name="Sara Monteiro - FORMADOR PRT" userId="21b18b9a-5f76-4055-bb3c-283e3c17c384" providerId="ADAL" clId="{C0AE3B83-27FD-4551-BBBF-7DED769FA8C0}" dt="2023-03-22T09:46:15.750" v="2152" actId="478"/>
          <ac:spMkLst>
            <pc:docMk/>
            <pc:sldMk cId="1134284479" sldId="566"/>
            <ac:spMk id="8" creationId="{8E4B6D39-8077-EC96-87B8-B9976D6C0CE5}"/>
          </ac:spMkLst>
        </pc:spChg>
        <pc:spChg chg="add del mod">
          <ac:chgData name="Sara Monteiro - FORMADOR PRT" userId="21b18b9a-5f76-4055-bb3c-283e3c17c384" providerId="ADAL" clId="{C0AE3B83-27FD-4551-BBBF-7DED769FA8C0}" dt="2023-03-22T09:46:24.967" v="2153" actId="478"/>
          <ac:spMkLst>
            <pc:docMk/>
            <pc:sldMk cId="1134284479" sldId="566"/>
            <ac:spMk id="9" creationId="{A64536F9-DA6C-3290-A9D2-C1C9A43A16FA}"/>
          </ac:spMkLst>
        </pc:spChg>
        <pc:spChg chg="add mod">
          <ac:chgData name="Sara Monteiro - FORMADOR PRT" userId="21b18b9a-5f76-4055-bb3c-283e3c17c384" providerId="ADAL" clId="{C0AE3B83-27FD-4551-BBBF-7DED769FA8C0}" dt="2023-03-22T09:47:53.569" v="2190" actId="1076"/>
          <ac:spMkLst>
            <pc:docMk/>
            <pc:sldMk cId="1134284479" sldId="566"/>
            <ac:spMk id="10" creationId="{1333B146-6610-F77C-4EE2-ADA9B27FA150}"/>
          </ac:spMkLst>
        </pc:spChg>
        <pc:spChg chg="add del mod">
          <ac:chgData name="Sara Monteiro - FORMADOR PRT" userId="21b18b9a-5f76-4055-bb3c-283e3c17c384" providerId="ADAL" clId="{C0AE3B83-27FD-4551-BBBF-7DED769FA8C0}" dt="2023-03-22T09:49:15.911" v="2204" actId="767"/>
          <ac:spMkLst>
            <pc:docMk/>
            <pc:sldMk cId="1134284479" sldId="566"/>
            <ac:spMk id="11" creationId="{04315DA6-0EE0-017F-1A09-554C954C47B8}"/>
          </ac:spMkLst>
        </pc:spChg>
        <pc:spChg chg="add mod">
          <ac:chgData name="Sara Monteiro - FORMADOR PRT" userId="21b18b9a-5f76-4055-bb3c-283e3c17c384" providerId="ADAL" clId="{C0AE3B83-27FD-4551-BBBF-7DED769FA8C0}" dt="2023-03-22T09:56:14.890" v="2845" actId="113"/>
          <ac:spMkLst>
            <pc:docMk/>
            <pc:sldMk cId="1134284479" sldId="566"/>
            <ac:spMk id="12" creationId="{D84E0FF3-A4A3-65EB-C2EE-AF10B0A450A9}"/>
          </ac:spMkLst>
        </pc:spChg>
        <pc:picChg chg="del">
          <ac:chgData name="Sara Monteiro - FORMADOR PRT" userId="21b18b9a-5f76-4055-bb3c-283e3c17c384" providerId="ADAL" clId="{C0AE3B83-27FD-4551-BBBF-7DED769FA8C0}" dt="2023-03-22T09:18:27.707" v="2071" actId="478"/>
          <ac:picMkLst>
            <pc:docMk/>
            <pc:sldMk cId="1134284479" sldId="566"/>
            <ac:picMk id="7" creationId="{7D49B11C-70F2-A751-FC17-BEDD3F6EDB96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3-22T16:28:21.704" v="4181" actId="255"/>
        <pc:sldMkLst>
          <pc:docMk/>
          <pc:sldMk cId="4132996417" sldId="567"/>
        </pc:sldMkLst>
        <pc:spChg chg="mod">
          <ac:chgData name="Sara Monteiro - FORMADOR PRT" userId="21b18b9a-5f76-4055-bb3c-283e3c17c384" providerId="ADAL" clId="{C0AE3B83-27FD-4551-BBBF-7DED769FA8C0}" dt="2023-03-22T16:24:03.240" v="3849" actId="20577"/>
          <ac:spMkLst>
            <pc:docMk/>
            <pc:sldMk cId="4132996417" sldId="567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3-22T16:28:21.704" v="4181" actId="255"/>
          <ac:spMkLst>
            <pc:docMk/>
            <pc:sldMk cId="4132996417" sldId="567"/>
            <ac:spMk id="3" creationId="{904E577D-F6ED-39C1-6F92-00AB3B90FD70}"/>
          </ac:spMkLst>
        </pc:spChg>
        <pc:spChg chg="del mod">
          <ac:chgData name="Sara Monteiro - FORMADOR PRT" userId="21b18b9a-5f76-4055-bb3c-283e3c17c384" providerId="ADAL" clId="{C0AE3B83-27FD-4551-BBBF-7DED769FA8C0}" dt="2023-03-22T16:24:16.247" v="3881"/>
          <ac:spMkLst>
            <pc:docMk/>
            <pc:sldMk cId="4132996417" sldId="567"/>
            <ac:spMk id="10" creationId="{D1F6270B-55BC-DDC6-C706-7C10171A7B9D}"/>
          </ac:spMkLst>
        </pc:spChg>
        <pc:spChg chg="del mod">
          <ac:chgData name="Sara Monteiro - FORMADOR PRT" userId="21b18b9a-5f76-4055-bb3c-283e3c17c384" providerId="ADAL" clId="{C0AE3B83-27FD-4551-BBBF-7DED769FA8C0}" dt="2023-03-22T16:24:18.130" v="3882" actId="478"/>
          <ac:spMkLst>
            <pc:docMk/>
            <pc:sldMk cId="4132996417" sldId="567"/>
            <ac:spMk id="11" creationId="{CBFE7426-BBFF-8BE2-92B9-A3671BFB7BCF}"/>
          </ac:spMkLst>
        </pc:spChg>
      </pc:sldChg>
      <pc:sldChg chg="addSp delSp modSp add mod ord">
        <pc:chgData name="Sara Monteiro - FORMADOR PRT" userId="21b18b9a-5f76-4055-bb3c-283e3c17c384" providerId="ADAL" clId="{C0AE3B83-27FD-4551-BBBF-7DED769FA8C0}" dt="2023-03-22T16:33:09.288" v="4247" actId="1076"/>
        <pc:sldMkLst>
          <pc:docMk/>
          <pc:sldMk cId="2485230769" sldId="568"/>
        </pc:sldMkLst>
        <pc:spChg chg="mod">
          <ac:chgData name="Sara Monteiro - FORMADOR PRT" userId="21b18b9a-5f76-4055-bb3c-283e3c17c384" providerId="ADAL" clId="{C0AE3B83-27FD-4551-BBBF-7DED769FA8C0}" dt="2023-03-22T16:31:34.285" v="4237" actId="1076"/>
          <ac:spMkLst>
            <pc:docMk/>
            <pc:sldMk cId="2485230769" sldId="568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3-22T16:28:54.194" v="4194"/>
          <ac:spMkLst>
            <pc:docMk/>
            <pc:sldMk cId="2485230769" sldId="568"/>
            <ac:spMk id="3" creationId="{904E577D-F6ED-39C1-6F92-00AB3B90FD70}"/>
          </ac:spMkLst>
        </pc:spChg>
        <pc:spChg chg="add del mod">
          <ac:chgData name="Sara Monteiro - FORMADOR PRT" userId="21b18b9a-5f76-4055-bb3c-283e3c17c384" providerId="ADAL" clId="{C0AE3B83-27FD-4551-BBBF-7DED769FA8C0}" dt="2023-03-22T16:33:01.227" v="4245"/>
          <ac:spMkLst>
            <pc:docMk/>
            <pc:sldMk cId="2485230769" sldId="568"/>
            <ac:spMk id="6" creationId="{BE528D2F-6FAE-BCB8-D3AB-B0A3B746DAB9}"/>
          </ac:spMkLst>
        </pc:spChg>
        <pc:picChg chg="add mod">
          <ac:chgData name="Sara Monteiro - FORMADOR PRT" userId="21b18b9a-5f76-4055-bb3c-283e3c17c384" providerId="ADAL" clId="{C0AE3B83-27FD-4551-BBBF-7DED769FA8C0}" dt="2023-03-22T16:33:09.288" v="4247" actId="1076"/>
          <ac:picMkLst>
            <pc:docMk/>
            <pc:sldMk cId="2485230769" sldId="568"/>
            <ac:picMk id="8" creationId="{D66390A5-72D9-8BD4-8974-DA41C161BA47}"/>
          </ac:picMkLst>
        </pc:picChg>
      </pc:sldChg>
      <pc:sldChg chg="modSp add mod">
        <pc:chgData name="Sara Monteiro - FORMADOR PRT" userId="21b18b9a-5f76-4055-bb3c-283e3c17c384" providerId="ADAL" clId="{C0AE3B83-27FD-4551-BBBF-7DED769FA8C0}" dt="2023-03-22T16:28:12.799" v="4180" actId="255"/>
        <pc:sldMkLst>
          <pc:docMk/>
          <pc:sldMk cId="4185284058" sldId="569"/>
        </pc:sldMkLst>
        <pc:spChg chg="mod">
          <ac:chgData name="Sara Monteiro - FORMADOR PRT" userId="21b18b9a-5f76-4055-bb3c-283e3c17c384" providerId="ADAL" clId="{C0AE3B83-27FD-4551-BBBF-7DED769FA8C0}" dt="2023-03-22T16:26:44.198" v="4038" actId="20577"/>
          <ac:spMkLst>
            <pc:docMk/>
            <pc:sldMk cId="4185284058" sldId="56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16:28:12.799" v="4180" actId="255"/>
          <ac:spMkLst>
            <pc:docMk/>
            <pc:sldMk cId="4185284058" sldId="569"/>
            <ac:spMk id="3" creationId="{904E577D-F6ED-39C1-6F92-00AB3B90FD70}"/>
          </ac:spMkLst>
        </pc:spChg>
      </pc:sldChg>
      <pc:sldChg chg="addSp delSp modSp add mod ord">
        <pc:chgData name="Sara Monteiro - FORMADOR PRT" userId="21b18b9a-5f76-4055-bb3c-283e3c17c384" providerId="ADAL" clId="{C0AE3B83-27FD-4551-BBBF-7DED769FA8C0}" dt="2023-03-22T16:52:39.102" v="4662" actId="113"/>
        <pc:sldMkLst>
          <pc:docMk/>
          <pc:sldMk cId="1716498772" sldId="570"/>
        </pc:sldMkLst>
        <pc:spChg chg="mod">
          <ac:chgData name="Sara Monteiro - FORMADOR PRT" userId="21b18b9a-5f76-4055-bb3c-283e3c17c384" providerId="ADAL" clId="{C0AE3B83-27FD-4551-BBBF-7DED769FA8C0}" dt="2023-03-22T16:36:55.164" v="4413" actId="20577"/>
          <ac:spMkLst>
            <pc:docMk/>
            <pc:sldMk cId="1716498772" sldId="570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3-22T16:52:39.102" v="4662" actId="113"/>
          <ac:spMkLst>
            <pc:docMk/>
            <pc:sldMk cId="1716498772" sldId="570"/>
            <ac:spMk id="3" creationId="{BA42F127-2A72-A2DE-E058-4BA5867B1DAE}"/>
          </ac:spMkLst>
        </pc:spChg>
        <pc:spChg chg="del mod">
          <ac:chgData name="Sara Monteiro - FORMADOR PRT" userId="21b18b9a-5f76-4055-bb3c-283e3c17c384" providerId="ADAL" clId="{C0AE3B83-27FD-4551-BBBF-7DED769FA8C0}" dt="2023-03-22T16:34:25.829" v="4287"/>
          <ac:spMkLst>
            <pc:docMk/>
            <pc:sldMk cId="1716498772" sldId="570"/>
            <ac:spMk id="6" creationId="{79C7B2A1-0925-04BD-59EE-2D4E36B490E5}"/>
          </ac:spMkLst>
        </pc:spChg>
        <pc:spChg chg="add del mod">
          <ac:chgData name="Sara Monteiro - FORMADOR PRT" userId="21b18b9a-5f76-4055-bb3c-283e3c17c384" providerId="ADAL" clId="{C0AE3B83-27FD-4551-BBBF-7DED769FA8C0}" dt="2023-03-22T16:49:43.274" v="4538"/>
          <ac:spMkLst>
            <pc:docMk/>
            <pc:sldMk cId="1716498772" sldId="570"/>
            <ac:spMk id="42" creationId="{DBA803E1-C0BD-25B3-7F9C-48E1C9D186B8}"/>
          </ac:spMkLst>
        </pc:spChg>
        <pc:grpChg chg="mod">
          <ac:chgData name="Sara Monteiro - FORMADOR PRT" userId="21b18b9a-5f76-4055-bb3c-283e3c17c384" providerId="ADAL" clId="{C0AE3B83-27FD-4551-BBBF-7DED769FA8C0}" dt="2023-03-22T16:46:17.411" v="4474"/>
          <ac:grpSpMkLst>
            <pc:docMk/>
            <pc:sldMk cId="1716498772" sldId="570"/>
            <ac:grpSpMk id="17" creationId="{93FBA674-035A-5258-D53A-DBF7DA0D944E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5" creationId="{83732D58-E16B-0610-E5CF-D7CF87F8B3E4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6" creationId="{947500A7-0070-5F7B-FB8C-0567131E7925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7" creationId="{B817D9FF-860F-1B48-B3F0-644D6089CA5E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8" creationId="{2AECD420-57BC-C880-B843-71C7F422537D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9" creationId="{EB2EA2B2-35D7-03B2-A6A3-4A22FF0CE89F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40" creationId="{775A86E9-82B8-5263-92CF-74EF31A92CFC}"/>
          </ac:grpSpMkLst>
        </pc:grpChg>
        <pc:picChg chg="add mod">
          <ac:chgData name="Sara Monteiro - FORMADOR PRT" userId="21b18b9a-5f76-4055-bb3c-283e3c17c384" providerId="ADAL" clId="{C0AE3B83-27FD-4551-BBBF-7DED769FA8C0}" dt="2023-03-22T16:39:09.206" v="4423" actId="1076"/>
          <ac:picMkLst>
            <pc:docMk/>
            <pc:sldMk cId="1716498772" sldId="570"/>
            <ac:picMk id="8" creationId="{F30653F1-74BC-F97A-8FA7-5A6F1D8A13F5}"/>
          </ac:picMkLst>
        </pc:picChg>
        <pc:inkChg chg="add">
          <ac:chgData name="Sara Monteiro - FORMADOR PRT" userId="21b18b9a-5f76-4055-bb3c-283e3c17c384" providerId="ADAL" clId="{C0AE3B83-27FD-4551-BBBF-7DED769FA8C0}" dt="2023-03-22T16:40:08.599" v="4426" actId="9405"/>
          <ac:inkMkLst>
            <pc:docMk/>
            <pc:sldMk cId="1716498772" sldId="570"/>
            <ac:inkMk id="9" creationId="{3FA4292A-158E-1095-AABC-197889DCA7EF}"/>
          </ac:inkMkLst>
        </pc:inkChg>
        <pc:inkChg chg="add">
          <ac:chgData name="Sara Monteiro - FORMADOR PRT" userId="21b18b9a-5f76-4055-bb3c-283e3c17c384" providerId="ADAL" clId="{C0AE3B83-27FD-4551-BBBF-7DED769FA8C0}" dt="2023-03-22T16:40:15.811" v="4427" actId="9405"/>
          <ac:inkMkLst>
            <pc:docMk/>
            <pc:sldMk cId="1716498772" sldId="570"/>
            <ac:inkMk id="10" creationId="{24FE92A3-52B1-9ED7-F307-20D2784A38CB}"/>
          </ac:inkMkLst>
        </pc:inkChg>
        <pc:inkChg chg="add">
          <ac:chgData name="Sara Monteiro - FORMADOR PRT" userId="21b18b9a-5f76-4055-bb3c-283e3c17c384" providerId="ADAL" clId="{C0AE3B83-27FD-4551-BBBF-7DED769FA8C0}" dt="2023-03-22T16:40:20.986" v="4428" actId="9405"/>
          <ac:inkMkLst>
            <pc:docMk/>
            <pc:sldMk cId="1716498772" sldId="570"/>
            <ac:inkMk id="11" creationId="{451F1AD0-F9C7-CFDD-304D-2989AE11FDDD}"/>
          </ac:inkMkLst>
        </pc:inkChg>
        <pc:inkChg chg="add del">
          <ac:chgData name="Sara Monteiro - FORMADOR PRT" userId="21b18b9a-5f76-4055-bb3c-283e3c17c384" providerId="ADAL" clId="{C0AE3B83-27FD-4551-BBBF-7DED769FA8C0}" dt="2023-03-22T16:40:31.343" v="4430" actId="9405"/>
          <ac:inkMkLst>
            <pc:docMk/>
            <pc:sldMk cId="1716498772" sldId="570"/>
            <ac:inkMk id="12" creationId="{E406EDC6-78C4-D094-0387-6E36520DC52D}"/>
          </ac:inkMkLst>
        </pc:inkChg>
        <pc:inkChg chg="add del">
          <ac:chgData name="Sara Monteiro - FORMADOR PRT" userId="21b18b9a-5f76-4055-bb3c-283e3c17c384" providerId="ADAL" clId="{C0AE3B83-27FD-4551-BBBF-7DED769FA8C0}" dt="2023-03-22T16:40:38.519" v="4432" actId="9405"/>
          <ac:inkMkLst>
            <pc:docMk/>
            <pc:sldMk cId="1716498772" sldId="570"/>
            <ac:inkMk id="13" creationId="{6CF8F338-C544-0571-8613-E832E754F872}"/>
          </ac:inkMkLst>
        </pc:inkChg>
        <pc:inkChg chg="add del">
          <ac:chgData name="Sara Monteiro - FORMADOR PRT" userId="21b18b9a-5f76-4055-bb3c-283e3c17c384" providerId="ADAL" clId="{C0AE3B83-27FD-4551-BBBF-7DED769FA8C0}" dt="2023-03-22T16:46:21.854" v="4477" actId="9405"/>
          <ac:inkMkLst>
            <pc:docMk/>
            <pc:sldMk cId="1716498772" sldId="570"/>
            <ac:inkMk id="14" creationId="{5261B1E7-D0BD-4286-218E-7678762EB280}"/>
          </ac:inkMkLst>
        </pc:inkChg>
        <pc:inkChg chg="add del mod">
          <ac:chgData name="Sara Monteiro - FORMADOR PRT" userId="21b18b9a-5f76-4055-bb3c-283e3c17c384" providerId="ADAL" clId="{C0AE3B83-27FD-4551-BBBF-7DED769FA8C0}" dt="2023-03-22T16:46:17.658" v="4475" actId="9405"/>
          <ac:inkMkLst>
            <pc:docMk/>
            <pc:sldMk cId="1716498772" sldId="570"/>
            <ac:inkMk id="15" creationId="{DE921E85-133F-CCBB-6715-AAB37AF7A9E7}"/>
          </ac:inkMkLst>
        </pc:inkChg>
        <pc:inkChg chg="add del mod">
          <ac:chgData name="Sara Monteiro - FORMADOR PRT" userId="21b18b9a-5f76-4055-bb3c-283e3c17c384" providerId="ADAL" clId="{C0AE3B83-27FD-4551-BBBF-7DED769FA8C0}" dt="2023-03-22T16:46:17.411" v="4474"/>
          <ac:inkMkLst>
            <pc:docMk/>
            <pc:sldMk cId="1716498772" sldId="570"/>
            <ac:inkMk id="16" creationId="{93A12DAE-A17A-9718-DC22-A30E60873798}"/>
          </ac:inkMkLst>
        </pc:inkChg>
        <pc:inkChg chg="add del">
          <ac:chgData name="Sara Monteiro - FORMADOR PRT" userId="21b18b9a-5f76-4055-bb3c-283e3c17c384" providerId="ADAL" clId="{C0AE3B83-27FD-4551-BBBF-7DED769FA8C0}" dt="2023-03-22T16:46:17.185" v="4472" actId="9405"/>
          <ac:inkMkLst>
            <pc:docMk/>
            <pc:sldMk cId="1716498772" sldId="570"/>
            <ac:inkMk id="18" creationId="{D9EAAB65-C832-A19C-A562-CF01CE84795E}"/>
          </ac:inkMkLst>
        </pc:inkChg>
        <pc:inkChg chg="add del mod">
          <ac:chgData name="Sara Monteiro - FORMADOR PRT" userId="21b18b9a-5f76-4055-bb3c-283e3c17c384" providerId="ADAL" clId="{C0AE3B83-27FD-4551-BBBF-7DED769FA8C0}" dt="2023-03-22T16:46:16.965" v="4471" actId="9405"/>
          <ac:inkMkLst>
            <pc:docMk/>
            <pc:sldMk cId="1716498772" sldId="570"/>
            <ac:inkMk id="19" creationId="{8287EF8A-1DE9-9268-F7A7-BBAA62E614DD}"/>
          </ac:inkMkLst>
        </pc:inkChg>
        <pc:inkChg chg="add del mod">
          <ac:chgData name="Sara Monteiro - FORMADOR PRT" userId="21b18b9a-5f76-4055-bb3c-283e3c17c384" providerId="ADAL" clId="{C0AE3B83-27FD-4551-BBBF-7DED769FA8C0}" dt="2023-03-22T16:46:16.743" v="4470" actId="9405"/>
          <ac:inkMkLst>
            <pc:docMk/>
            <pc:sldMk cId="1716498772" sldId="570"/>
            <ac:inkMk id="20" creationId="{470B1E91-A3B9-250E-5022-F6CD1843B79E}"/>
          </ac:inkMkLst>
        </pc:inkChg>
        <pc:inkChg chg="add del mod">
          <ac:chgData name="Sara Monteiro - FORMADOR PRT" userId="21b18b9a-5f76-4055-bb3c-283e3c17c384" providerId="ADAL" clId="{C0AE3B83-27FD-4551-BBBF-7DED769FA8C0}" dt="2023-03-22T16:46:16.474" v="4469" actId="9405"/>
          <ac:inkMkLst>
            <pc:docMk/>
            <pc:sldMk cId="1716498772" sldId="570"/>
            <ac:inkMk id="21" creationId="{CF8B974E-8112-02FA-2867-697B1377AD03}"/>
          </ac:inkMkLst>
        </pc:inkChg>
        <pc:inkChg chg="add del mod">
          <ac:chgData name="Sara Monteiro - FORMADOR PRT" userId="21b18b9a-5f76-4055-bb3c-283e3c17c384" providerId="ADAL" clId="{C0AE3B83-27FD-4551-BBBF-7DED769FA8C0}" dt="2023-03-22T16:46:16.254" v="4468" actId="9405"/>
          <ac:inkMkLst>
            <pc:docMk/>
            <pc:sldMk cId="1716498772" sldId="570"/>
            <ac:inkMk id="22" creationId="{89D16C80-9A2A-AFDB-A76C-C5857A429441}"/>
          </ac:inkMkLst>
        </pc:inkChg>
        <pc:inkChg chg="add del mod">
          <ac:chgData name="Sara Monteiro - FORMADOR PRT" userId="21b18b9a-5f76-4055-bb3c-283e3c17c384" providerId="ADAL" clId="{C0AE3B83-27FD-4551-BBBF-7DED769FA8C0}" dt="2023-03-22T16:46:15.986" v="4467" actId="9405"/>
          <ac:inkMkLst>
            <pc:docMk/>
            <pc:sldMk cId="1716498772" sldId="570"/>
            <ac:inkMk id="23" creationId="{8E39A46F-AD60-A463-657E-A39647440753}"/>
          </ac:inkMkLst>
        </pc:inkChg>
        <pc:inkChg chg="add del">
          <ac:chgData name="Sara Monteiro - FORMADOR PRT" userId="21b18b9a-5f76-4055-bb3c-283e3c17c384" providerId="ADAL" clId="{C0AE3B83-27FD-4551-BBBF-7DED769FA8C0}" dt="2023-03-22T16:46:15.749" v="4466" actId="9405"/>
          <ac:inkMkLst>
            <pc:docMk/>
            <pc:sldMk cId="1716498772" sldId="570"/>
            <ac:inkMk id="24" creationId="{7A36A8E6-14B6-40A2-B18E-A0D3836EA18C}"/>
          </ac:inkMkLst>
        </pc:inkChg>
        <pc:inkChg chg="add del">
          <ac:chgData name="Sara Monteiro - FORMADOR PRT" userId="21b18b9a-5f76-4055-bb3c-283e3c17c384" providerId="ADAL" clId="{C0AE3B83-27FD-4551-BBBF-7DED769FA8C0}" dt="2023-03-22T16:46:15.512" v="4465" actId="9405"/>
          <ac:inkMkLst>
            <pc:docMk/>
            <pc:sldMk cId="1716498772" sldId="570"/>
            <ac:inkMk id="25" creationId="{88B4E05F-74E3-713F-502F-F7DE63A3AD22}"/>
          </ac:inkMkLst>
        </pc:inkChg>
        <pc:inkChg chg="add del mod">
          <ac:chgData name="Sara Monteiro - FORMADOR PRT" userId="21b18b9a-5f76-4055-bb3c-283e3c17c384" providerId="ADAL" clId="{C0AE3B83-27FD-4551-BBBF-7DED769FA8C0}" dt="2023-03-22T16:46:15.274" v="4464" actId="9405"/>
          <ac:inkMkLst>
            <pc:docMk/>
            <pc:sldMk cId="1716498772" sldId="570"/>
            <ac:inkMk id="26" creationId="{C8BBFE91-2B42-2B45-A378-FD5ADB6E44B6}"/>
          </ac:inkMkLst>
        </pc:inkChg>
        <pc:inkChg chg="add del mod">
          <ac:chgData name="Sara Monteiro - FORMADOR PRT" userId="21b18b9a-5f76-4055-bb3c-283e3c17c384" providerId="ADAL" clId="{C0AE3B83-27FD-4551-BBBF-7DED769FA8C0}" dt="2023-03-22T16:46:15.007" v="4463" actId="9405"/>
          <ac:inkMkLst>
            <pc:docMk/>
            <pc:sldMk cId="1716498772" sldId="570"/>
            <ac:inkMk id="27" creationId="{CC67D4BB-7A42-5AF8-8EDC-82E11F1A189A}"/>
          </ac:inkMkLst>
        </pc:inkChg>
        <pc:inkChg chg="add del">
          <ac:chgData name="Sara Monteiro - FORMADOR PRT" userId="21b18b9a-5f76-4055-bb3c-283e3c17c384" providerId="ADAL" clId="{C0AE3B83-27FD-4551-BBBF-7DED769FA8C0}" dt="2023-03-22T16:46:14.708" v="4462" actId="9405"/>
          <ac:inkMkLst>
            <pc:docMk/>
            <pc:sldMk cId="1716498772" sldId="570"/>
            <ac:inkMk id="28" creationId="{5D09BAD4-C832-0138-0292-003AB22495BA}"/>
          </ac:inkMkLst>
        </pc:inkChg>
        <pc:inkChg chg="add del mod">
          <ac:chgData name="Sara Monteiro - FORMADOR PRT" userId="21b18b9a-5f76-4055-bb3c-283e3c17c384" providerId="ADAL" clId="{C0AE3B83-27FD-4551-BBBF-7DED769FA8C0}" dt="2023-03-22T16:46:14.456" v="4461" actId="9405"/>
          <ac:inkMkLst>
            <pc:docMk/>
            <pc:sldMk cId="1716498772" sldId="570"/>
            <ac:inkMk id="29" creationId="{4883457D-79E7-A798-816F-F06A58B0C8E9}"/>
          </ac:inkMkLst>
        </pc:inkChg>
        <pc:inkChg chg="add del mod">
          <ac:chgData name="Sara Monteiro - FORMADOR PRT" userId="21b18b9a-5f76-4055-bb3c-283e3c17c384" providerId="ADAL" clId="{C0AE3B83-27FD-4551-BBBF-7DED769FA8C0}" dt="2023-03-22T16:46:14.218" v="4460" actId="9405"/>
          <ac:inkMkLst>
            <pc:docMk/>
            <pc:sldMk cId="1716498772" sldId="570"/>
            <ac:inkMk id="30" creationId="{B732E91C-DDDC-1B55-27B1-E8B6E458EC3A}"/>
          </ac:inkMkLst>
        </pc:inkChg>
        <pc:inkChg chg="add del mod">
          <ac:chgData name="Sara Monteiro - FORMADOR PRT" userId="21b18b9a-5f76-4055-bb3c-283e3c17c384" providerId="ADAL" clId="{C0AE3B83-27FD-4551-BBBF-7DED769FA8C0}" dt="2023-03-22T16:46:13.983" v="4459" actId="9405"/>
          <ac:inkMkLst>
            <pc:docMk/>
            <pc:sldMk cId="1716498772" sldId="570"/>
            <ac:inkMk id="31" creationId="{1627658C-B399-D712-BF2D-A008BAF335D7}"/>
          </ac:inkMkLst>
        </pc:inkChg>
        <pc:inkChg chg="add del mod">
          <ac:chgData name="Sara Monteiro - FORMADOR PRT" userId="21b18b9a-5f76-4055-bb3c-283e3c17c384" providerId="ADAL" clId="{C0AE3B83-27FD-4551-BBBF-7DED769FA8C0}" dt="2023-03-22T16:46:13.716" v="4458" actId="9405"/>
          <ac:inkMkLst>
            <pc:docMk/>
            <pc:sldMk cId="1716498772" sldId="570"/>
            <ac:inkMk id="32" creationId="{4952CCEF-7347-37A3-F7CA-40923A04DCA3}"/>
          </ac:inkMkLst>
        </pc:inkChg>
        <pc:inkChg chg="add del mod">
          <ac:chgData name="Sara Monteiro - FORMADOR PRT" userId="21b18b9a-5f76-4055-bb3c-283e3c17c384" providerId="ADAL" clId="{C0AE3B83-27FD-4551-BBBF-7DED769FA8C0}" dt="2023-03-22T16:46:13.434" v="4457" actId="9405"/>
          <ac:inkMkLst>
            <pc:docMk/>
            <pc:sldMk cId="1716498772" sldId="570"/>
            <ac:inkMk id="33" creationId="{47138080-8C46-3781-7032-BC687DC32B30}"/>
          </ac:inkMkLst>
        </pc:inkChg>
        <pc:inkChg chg="add del mod">
          <ac:chgData name="Sara Monteiro - FORMADOR PRT" userId="21b18b9a-5f76-4055-bb3c-283e3c17c384" providerId="ADAL" clId="{C0AE3B83-27FD-4551-BBBF-7DED769FA8C0}" dt="2023-03-22T16:46:13.149" v="4456"/>
          <ac:inkMkLst>
            <pc:docMk/>
            <pc:sldMk cId="1716498772" sldId="570"/>
            <ac:inkMk id="34" creationId="{DE700040-654D-AFE4-8626-1BF14A6DFAB7}"/>
          </ac:inkMkLst>
        </pc:inkChg>
        <pc:inkChg chg="add del">
          <ac:chgData name="Sara Monteiro - FORMADOR PRT" userId="21b18b9a-5f76-4055-bb3c-283e3c17c384" providerId="ADAL" clId="{C0AE3B83-27FD-4551-BBBF-7DED769FA8C0}" dt="2023-03-22T16:46:29.552" v="4479" actId="9405"/>
          <ac:inkMkLst>
            <pc:docMk/>
            <pc:sldMk cId="1716498772" sldId="570"/>
            <ac:inkMk id="41" creationId="{75DEEC21-EE66-0F5C-C26B-C3CAB8380D39}"/>
          </ac:inkMkLst>
        </pc:inkChg>
      </pc:sldChg>
      <pc:sldChg chg="addSp delSp modSp add mod ord">
        <pc:chgData name="Sara Monteiro - FORMADOR PRT" userId="21b18b9a-5f76-4055-bb3c-283e3c17c384" providerId="ADAL" clId="{C0AE3B83-27FD-4551-BBBF-7DED769FA8C0}" dt="2023-04-05T15:32:27.656" v="20072" actId="1076"/>
        <pc:sldMkLst>
          <pc:docMk/>
          <pc:sldMk cId="1410704195" sldId="571"/>
        </pc:sldMkLst>
        <pc:spChg chg="mod">
          <ac:chgData name="Sara Monteiro - FORMADOR PRT" userId="21b18b9a-5f76-4055-bb3c-283e3c17c384" providerId="ADAL" clId="{C0AE3B83-27FD-4551-BBBF-7DED769FA8C0}" dt="2023-03-22T18:14:29.346" v="5234" actId="20577"/>
          <ac:spMkLst>
            <pc:docMk/>
            <pc:sldMk cId="1410704195" sldId="571"/>
            <ac:spMk id="2" creationId="{5AB466CC-8756-D54C-9B60-6545F77D4556}"/>
          </ac:spMkLst>
        </pc:spChg>
        <pc:spChg chg="add del mod">
          <ac:chgData name="Sara Monteiro - FORMADOR PRT" userId="21b18b9a-5f76-4055-bb3c-283e3c17c384" providerId="ADAL" clId="{C0AE3B83-27FD-4551-BBBF-7DED769FA8C0}" dt="2023-03-22T17:00:00.462" v="4738" actId="14100"/>
          <ac:spMkLst>
            <pc:docMk/>
            <pc:sldMk cId="1410704195" sldId="571"/>
            <ac:spMk id="3" creationId="{DEA16752-254E-D55D-C454-D5B249C9070C}"/>
          </ac:spMkLst>
        </pc:spChg>
        <pc:spChg chg="del mod">
          <ac:chgData name="Sara Monteiro - FORMADOR PRT" userId="21b18b9a-5f76-4055-bb3c-283e3c17c384" providerId="ADAL" clId="{C0AE3B83-27FD-4551-BBBF-7DED769FA8C0}" dt="2023-03-22T16:51:05.580" v="4547"/>
          <ac:spMkLst>
            <pc:docMk/>
            <pc:sldMk cId="1410704195" sldId="571"/>
            <ac:spMk id="6" creationId="{79C7B2A1-0925-04BD-59EE-2D4E36B490E5}"/>
          </ac:spMkLst>
        </pc:spChg>
        <pc:spChg chg="add mod">
          <ac:chgData name="Sara Monteiro - FORMADOR PRT" userId="21b18b9a-5f76-4055-bb3c-283e3c17c384" providerId="ADAL" clId="{C0AE3B83-27FD-4551-BBBF-7DED769FA8C0}" dt="2023-03-22T17:03:37.575" v="4929" actId="1076"/>
          <ac:spMkLst>
            <pc:docMk/>
            <pc:sldMk cId="1410704195" sldId="571"/>
            <ac:spMk id="14" creationId="{2E6D6767-41BC-EAFA-BB89-285CB549BB48}"/>
          </ac:spMkLst>
        </pc:spChg>
        <pc:picChg chg="add mod">
          <ac:chgData name="Sara Monteiro - FORMADOR PRT" userId="21b18b9a-5f76-4055-bb3c-283e3c17c384" providerId="ADAL" clId="{C0AE3B83-27FD-4551-BBBF-7DED769FA8C0}" dt="2023-04-05T15:32:27.656" v="20072" actId="1076"/>
          <ac:picMkLst>
            <pc:docMk/>
            <pc:sldMk cId="1410704195" sldId="571"/>
            <ac:picMk id="8" creationId="{27C38800-6AC3-44B4-241F-3B5140E34014}"/>
          </ac:picMkLst>
        </pc:picChg>
        <pc:picChg chg="add mod">
          <ac:chgData name="Sara Monteiro - FORMADOR PRT" userId="21b18b9a-5f76-4055-bb3c-283e3c17c384" providerId="ADAL" clId="{C0AE3B83-27FD-4551-BBBF-7DED769FA8C0}" dt="2023-03-22T18:45:28.321" v="6121" actId="14100"/>
          <ac:picMkLst>
            <pc:docMk/>
            <pc:sldMk cId="1410704195" sldId="571"/>
            <ac:picMk id="16" creationId="{15277C48-6244-4521-67A0-40D43D1F5BC2}"/>
          </ac:picMkLst>
        </pc:picChg>
        <pc:inkChg chg="add del">
          <ac:chgData name="Sara Monteiro - FORMADOR PRT" userId="21b18b9a-5f76-4055-bb3c-283e3c17c384" providerId="ADAL" clId="{C0AE3B83-27FD-4551-BBBF-7DED769FA8C0}" dt="2023-03-22T16:55:19.921" v="4681" actId="9405"/>
          <ac:inkMkLst>
            <pc:docMk/>
            <pc:sldMk cId="1410704195" sldId="571"/>
            <ac:inkMk id="9" creationId="{8B2E365D-7B79-E88E-0A8F-720777318F57}"/>
          </ac:inkMkLst>
        </pc:inkChg>
        <pc:inkChg chg="add del mod">
          <ac:chgData name="Sara Monteiro - FORMADOR PRT" userId="21b18b9a-5f76-4055-bb3c-283e3c17c384" providerId="ADAL" clId="{C0AE3B83-27FD-4551-BBBF-7DED769FA8C0}" dt="2023-03-22T16:55:55.215" v="4692" actId="478"/>
          <ac:inkMkLst>
            <pc:docMk/>
            <pc:sldMk cId="1410704195" sldId="571"/>
            <ac:inkMk id="10" creationId="{96FDC214-A8C0-1F1A-ABE5-F50FA254EC6C}"/>
          </ac:inkMkLst>
        </pc:inkChg>
        <pc:inkChg chg="add del">
          <ac:chgData name="Sara Monteiro - FORMADOR PRT" userId="21b18b9a-5f76-4055-bb3c-283e3c17c384" providerId="ADAL" clId="{C0AE3B83-27FD-4551-BBBF-7DED769FA8C0}" dt="2023-03-22T16:55:34.970" v="4687" actId="9405"/>
          <ac:inkMkLst>
            <pc:docMk/>
            <pc:sldMk cId="1410704195" sldId="571"/>
            <ac:inkMk id="11" creationId="{8496185E-F5C0-35CA-BCEB-DDB8F3A300C0}"/>
          </ac:inkMkLst>
        </pc:inkChg>
        <pc:inkChg chg="add del">
          <ac:chgData name="Sara Monteiro - FORMADOR PRT" userId="21b18b9a-5f76-4055-bb3c-283e3c17c384" providerId="ADAL" clId="{C0AE3B83-27FD-4551-BBBF-7DED769FA8C0}" dt="2023-03-22T16:56:03.146" v="4694" actId="9405"/>
          <ac:inkMkLst>
            <pc:docMk/>
            <pc:sldMk cId="1410704195" sldId="571"/>
            <ac:inkMk id="12" creationId="{352476FF-C7F9-2716-92C9-67D92C723B31}"/>
          </ac:inkMkLst>
        </pc:inkChg>
        <pc:inkChg chg="add mod">
          <ac:chgData name="Sara Monteiro - FORMADOR PRT" userId="21b18b9a-5f76-4055-bb3c-283e3c17c384" providerId="ADAL" clId="{C0AE3B83-27FD-4551-BBBF-7DED769FA8C0}" dt="2023-03-22T18:45:17.790" v="6119" actId="1076"/>
          <ac:inkMkLst>
            <pc:docMk/>
            <pc:sldMk cId="1410704195" sldId="571"/>
            <ac:inkMk id="13" creationId="{2F546549-7571-9E84-8209-70B2C34AB71D}"/>
          </ac:inkMkLst>
        </pc:inkChg>
      </pc:sldChg>
      <pc:sldChg chg="addSp delSp modSp add mod">
        <pc:chgData name="Sara Monteiro - FORMADOR PRT" userId="21b18b9a-5f76-4055-bb3c-283e3c17c384" providerId="ADAL" clId="{C0AE3B83-27FD-4551-BBBF-7DED769FA8C0}" dt="2023-03-22T18:14:35.196" v="5244" actId="20577"/>
        <pc:sldMkLst>
          <pc:docMk/>
          <pc:sldMk cId="3156756338" sldId="572"/>
        </pc:sldMkLst>
        <pc:spChg chg="mod">
          <ac:chgData name="Sara Monteiro - FORMADOR PRT" userId="21b18b9a-5f76-4055-bb3c-283e3c17c384" providerId="ADAL" clId="{C0AE3B83-27FD-4551-BBBF-7DED769FA8C0}" dt="2023-03-22T18:14:35.196" v="5244" actId="20577"/>
          <ac:spMkLst>
            <pc:docMk/>
            <pc:sldMk cId="3156756338" sldId="572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18:07:56.562" v="5191" actId="1076"/>
          <ac:spMkLst>
            <pc:docMk/>
            <pc:sldMk cId="3156756338" sldId="572"/>
            <ac:spMk id="3" creationId="{DEA16752-254E-D55D-C454-D5B249C9070C}"/>
          </ac:spMkLst>
        </pc:spChg>
        <pc:spChg chg="del mod">
          <ac:chgData name="Sara Monteiro - FORMADOR PRT" userId="21b18b9a-5f76-4055-bb3c-283e3c17c384" providerId="ADAL" clId="{C0AE3B83-27FD-4551-BBBF-7DED769FA8C0}" dt="2023-03-22T17:07:49.077" v="4963" actId="478"/>
          <ac:spMkLst>
            <pc:docMk/>
            <pc:sldMk cId="3156756338" sldId="572"/>
            <ac:spMk id="14" creationId="{2E6D6767-41BC-EAFA-BB89-285CB549BB48}"/>
          </ac:spMkLst>
        </pc:spChg>
        <pc:picChg chg="add mod">
          <ac:chgData name="Sara Monteiro - FORMADOR PRT" userId="21b18b9a-5f76-4055-bb3c-283e3c17c384" providerId="ADAL" clId="{C0AE3B83-27FD-4551-BBBF-7DED769FA8C0}" dt="2023-03-22T18:09:41.335" v="5194" actId="1076"/>
          <ac:picMkLst>
            <pc:docMk/>
            <pc:sldMk cId="3156756338" sldId="572"/>
            <ac:picMk id="7" creationId="{4B0D0B9C-C9AA-0627-81C6-D543C2DB9C99}"/>
          </ac:picMkLst>
        </pc:picChg>
        <pc:picChg chg="del">
          <ac:chgData name="Sara Monteiro - FORMADOR PRT" userId="21b18b9a-5f76-4055-bb3c-283e3c17c384" providerId="ADAL" clId="{C0AE3B83-27FD-4551-BBBF-7DED769FA8C0}" dt="2023-03-22T17:07:40.295" v="4958" actId="478"/>
          <ac:picMkLst>
            <pc:docMk/>
            <pc:sldMk cId="3156756338" sldId="572"/>
            <ac:picMk id="8" creationId="{27C38800-6AC3-44B4-241F-3B5140E34014}"/>
          </ac:picMkLst>
        </pc:picChg>
        <pc:picChg chg="add mod">
          <ac:chgData name="Sara Monteiro - FORMADOR PRT" userId="21b18b9a-5f76-4055-bb3c-283e3c17c384" providerId="ADAL" clId="{C0AE3B83-27FD-4551-BBBF-7DED769FA8C0}" dt="2023-03-22T18:10:58.463" v="5206" actId="1076"/>
          <ac:picMkLst>
            <pc:docMk/>
            <pc:sldMk cId="3156756338" sldId="572"/>
            <ac:picMk id="10" creationId="{CF10A86B-8259-C9B7-8652-939D6E884370}"/>
          </ac:picMkLst>
        </pc:picChg>
        <pc:picChg chg="add mod">
          <ac:chgData name="Sara Monteiro - FORMADOR PRT" userId="21b18b9a-5f76-4055-bb3c-283e3c17c384" providerId="ADAL" clId="{C0AE3B83-27FD-4551-BBBF-7DED769FA8C0}" dt="2023-03-22T18:10:54.822" v="5205" actId="1076"/>
          <ac:picMkLst>
            <pc:docMk/>
            <pc:sldMk cId="3156756338" sldId="572"/>
            <ac:picMk id="12" creationId="{0D0C65DF-6700-269D-637F-EEF7929B1A49}"/>
          </ac:picMkLst>
        </pc:picChg>
        <pc:inkChg chg="del">
          <ac:chgData name="Sara Monteiro - FORMADOR PRT" userId="21b18b9a-5f76-4055-bb3c-283e3c17c384" providerId="ADAL" clId="{C0AE3B83-27FD-4551-BBBF-7DED769FA8C0}" dt="2023-03-22T17:07:45.867" v="4961" actId="478"/>
          <ac:inkMkLst>
            <pc:docMk/>
            <pc:sldMk cId="3156756338" sldId="572"/>
            <ac:inkMk id="13" creationId="{2F546549-7571-9E84-8209-70B2C34AB71D}"/>
          </ac:inkMkLst>
        </pc:inkChg>
      </pc:sldChg>
      <pc:sldChg chg="addSp delSp modSp add mod modNotesTx">
        <pc:chgData name="Sara Monteiro - FORMADOR PRT" userId="21b18b9a-5f76-4055-bb3c-283e3c17c384" providerId="ADAL" clId="{C0AE3B83-27FD-4551-BBBF-7DED769FA8C0}" dt="2023-03-29T16:57:50.815" v="11190" actId="20577"/>
        <pc:sldMkLst>
          <pc:docMk/>
          <pc:sldMk cId="954138011" sldId="573"/>
        </pc:sldMkLst>
        <pc:spChg chg="mod">
          <ac:chgData name="Sara Monteiro - FORMADOR PRT" userId="21b18b9a-5f76-4055-bb3c-283e3c17c384" providerId="ADAL" clId="{C0AE3B83-27FD-4551-BBBF-7DED769FA8C0}" dt="2023-03-22T18:14:51.734" v="5282" actId="20577"/>
          <ac:spMkLst>
            <pc:docMk/>
            <pc:sldMk cId="954138011" sldId="57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6:57:50.815" v="11190" actId="20577"/>
          <ac:spMkLst>
            <pc:docMk/>
            <pc:sldMk cId="954138011" sldId="573"/>
            <ac:spMk id="3" creationId="{DEA16752-254E-D55D-C454-D5B249C9070C}"/>
          </ac:spMkLst>
        </pc:spChg>
        <pc:picChg chg="add del mod">
          <ac:chgData name="Sara Monteiro - FORMADOR PRT" userId="21b18b9a-5f76-4055-bb3c-283e3c17c384" providerId="ADAL" clId="{C0AE3B83-27FD-4551-BBBF-7DED769FA8C0}" dt="2023-03-29T16:54:23.273" v="10904" actId="478"/>
          <ac:picMkLst>
            <pc:docMk/>
            <pc:sldMk cId="954138011" sldId="573"/>
            <ac:picMk id="7" creationId="{00892905-7A74-AF5E-92CD-C72C83C6C0A2}"/>
          </ac:picMkLst>
        </pc:picChg>
        <pc:picChg chg="del">
          <ac:chgData name="Sara Monteiro - FORMADOR PRT" userId="21b18b9a-5f76-4055-bb3c-283e3c17c384" providerId="ADAL" clId="{C0AE3B83-27FD-4551-BBBF-7DED769FA8C0}" dt="2023-03-22T18:28:47.265" v="5283" actId="478"/>
          <ac:picMkLst>
            <pc:docMk/>
            <pc:sldMk cId="954138011" sldId="573"/>
            <ac:picMk id="7" creationId="{4B0D0B9C-C9AA-0627-81C6-D543C2DB9C99}"/>
          </ac:picMkLst>
        </pc:picChg>
        <pc:picChg chg="add del mod">
          <ac:chgData name="Sara Monteiro - FORMADOR PRT" userId="21b18b9a-5f76-4055-bb3c-283e3c17c384" providerId="ADAL" clId="{C0AE3B83-27FD-4551-BBBF-7DED769FA8C0}" dt="2023-03-22T18:29:44.787" v="5571" actId="478"/>
          <ac:picMkLst>
            <pc:docMk/>
            <pc:sldMk cId="954138011" sldId="573"/>
            <ac:picMk id="8" creationId="{388A6330-CFA1-7854-0396-E3E6043A0E08}"/>
          </ac:picMkLst>
        </pc:picChg>
        <pc:picChg chg="add mod">
          <ac:chgData name="Sara Monteiro - FORMADOR PRT" userId="21b18b9a-5f76-4055-bb3c-283e3c17c384" providerId="ADAL" clId="{C0AE3B83-27FD-4551-BBBF-7DED769FA8C0}" dt="2023-03-29T16:54:29.283" v="10907" actId="1076"/>
          <ac:picMkLst>
            <pc:docMk/>
            <pc:sldMk cId="954138011" sldId="573"/>
            <ac:picMk id="9" creationId="{49E7F33C-16DF-8E73-167B-7A06A19BDC25}"/>
          </ac:picMkLst>
        </pc:picChg>
        <pc:picChg chg="del">
          <ac:chgData name="Sara Monteiro - FORMADOR PRT" userId="21b18b9a-5f76-4055-bb3c-283e3c17c384" providerId="ADAL" clId="{C0AE3B83-27FD-4551-BBBF-7DED769FA8C0}" dt="2023-03-22T18:28:47.704" v="5284" actId="478"/>
          <ac:picMkLst>
            <pc:docMk/>
            <pc:sldMk cId="954138011" sldId="573"/>
            <ac:picMk id="10" creationId="{CF10A86B-8259-C9B7-8652-939D6E884370}"/>
          </ac:picMkLst>
        </pc:picChg>
        <pc:picChg chg="add del mod">
          <ac:chgData name="Sara Monteiro - FORMADOR PRT" userId="21b18b9a-5f76-4055-bb3c-283e3c17c384" providerId="ADAL" clId="{C0AE3B83-27FD-4551-BBBF-7DED769FA8C0}" dt="2023-03-22T18:31:03.600" v="5661" actId="478"/>
          <ac:picMkLst>
            <pc:docMk/>
            <pc:sldMk cId="954138011" sldId="573"/>
            <ac:picMk id="11" creationId="{71C20888-61ED-5106-CC5F-E41C6C72A371}"/>
          </ac:picMkLst>
        </pc:picChg>
        <pc:picChg chg="del">
          <ac:chgData name="Sara Monteiro - FORMADOR PRT" userId="21b18b9a-5f76-4055-bb3c-283e3c17c384" providerId="ADAL" clId="{C0AE3B83-27FD-4551-BBBF-7DED769FA8C0}" dt="2023-03-22T18:28:49.006" v="5285" actId="478"/>
          <ac:picMkLst>
            <pc:docMk/>
            <pc:sldMk cId="954138011" sldId="573"/>
            <ac:picMk id="12" creationId="{0D0C65DF-6700-269D-637F-EEF7929B1A49}"/>
          </ac:picMkLst>
        </pc:picChg>
        <pc:picChg chg="add mod">
          <ac:chgData name="Sara Monteiro - FORMADOR PRT" userId="21b18b9a-5f76-4055-bb3c-283e3c17c384" providerId="ADAL" clId="{C0AE3B83-27FD-4551-BBBF-7DED769FA8C0}" dt="2023-03-22T18:31:11.490" v="5665" actId="1076"/>
          <ac:picMkLst>
            <pc:docMk/>
            <pc:sldMk cId="954138011" sldId="573"/>
            <ac:picMk id="14" creationId="{FD82A9A7-13FA-A92E-A7DD-FCC213669C8F}"/>
          </ac:picMkLst>
        </pc:picChg>
        <pc:picChg chg="add del mod">
          <ac:chgData name="Sara Monteiro - FORMADOR PRT" userId="21b18b9a-5f76-4055-bb3c-283e3c17c384" providerId="ADAL" clId="{C0AE3B83-27FD-4551-BBBF-7DED769FA8C0}" dt="2023-03-29T16:53:06.900" v="10898" actId="478"/>
          <ac:picMkLst>
            <pc:docMk/>
            <pc:sldMk cId="954138011" sldId="573"/>
            <ac:picMk id="16" creationId="{C0A036AF-6909-11E2-8EFE-BD2BF3F75677}"/>
          </ac:picMkLst>
        </pc:picChg>
        <pc:picChg chg="add del mod">
          <ac:chgData name="Sara Monteiro - FORMADOR PRT" userId="21b18b9a-5f76-4055-bb3c-283e3c17c384" providerId="ADAL" clId="{C0AE3B83-27FD-4551-BBBF-7DED769FA8C0}" dt="2023-03-22T18:34:55.011" v="5823"/>
          <ac:picMkLst>
            <pc:docMk/>
            <pc:sldMk cId="954138011" sldId="573"/>
            <ac:picMk id="17" creationId="{9CB87F08-C383-E55C-D8D6-50F92C6FB5E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22T18:40:51.986" v="6054" actId="1076"/>
        <pc:sldMkLst>
          <pc:docMk/>
          <pc:sldMk cId="452766962" sldId="574"/>
        </pc:sldMkLst>
        <pc:spChg chg="mod">
          <ac:chgData name="Sara Monteiro - FORMADOR PRT" userId="21b18b9a-5f76-4055-bb3c-283e3c17c384" providerId="ADAL" clId="{C0AE3B83-27FD-4551-BBBF-7DED769FA8C0}" dt="2023-03-22T18:35:06.029" v="5853" actId="20577"/>
          <ac:spMkLst>
            <pc:docMk/>
            <pc:sldMk cId="452766962" sldId="57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18:40:20.913" v="6049" actId="20577"/>
          <ac:spMkLst>
            <pc:docMk/>
            <pc:sldMk cId="452766962" sldId="574"/>
            <ac:spMk id="3" creationId="{DEA16752-254E-D55D-C454-D5B249C9070C}"/>
          </ac:spMkLst>
        </pc:spChg>
        <pc:picChg chg="add mod">
          <ac:chgData name="Sara Monteiro - FORMADOR PRT" userId="21b18b9a-5f76-4055-bb3c-283e3c17c384" providerId="ADAL" clId="{C0AE3B83-27FD-4551-BBBF-7DED769FA8C0}" dt="2023-03-22T18:40:51.986" v="6054" actId="1076"/>
          <ac:picMkLst>
            <pc:docMk/>
            <pc:sldMk cId="452766962" sldId="574"/>
            <ac:picMk id="7" creationId="{5CE29070-707D-F7A3-31FB-4843A3E62F48}"/>
          </ac:picMkLst>
        </pc:picChg>
        <pc:picChg chg="del">
          <ac:chgData name="Sara Monteiro - FORMADOR PRT" userId="21b18b9a-5f76-4055-bb3c-283e3c17c384" providerId="ADAL" clId="{C0AE3B83-27FD-4551-BBBF-7DED769FA8C0}" dt="2023-03-22T18:35:09.909" v="5854" actId="478"/>
          <ac:picMkLst>
            <pc:docMk/>
            <pc:sldMk cId="452766962" sldId="574"/>
            <ac:picMk id="14" creationId="{FD82A9A7-13FA-A92E-A7DD-FCC213669C8F}"/>
          </ac:picMkLst>
        </pc:picChg>
        <pc:picChg chg="del">
          <ac:chgData name="Sara Monteiro - FORMADOR PRT" userId="21b18b9a-5f76-4055-bb3c-283e3c17c384" providerId="ADAL" clId="{C0AE3B83-27FD-4551-BBBF-7DED769FA8C0}" dt="2023-03-22T18:35:10.997" v="5855" actId="478"/>
          <ac:picMkLst>
            <pc:docMk/>
            <pc:sldMk cId="452766962" sldId="574"/>
            <ac:picMk id="16" creationId="{C0A036AF-6909-11E2-8EFE-BD2BF3F75677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2T12:46:35.272" v="20969" actId="20577"/>
        <pc:sldMkLst>
          <pc:docMk/>
          <pc:sldMk cId="1530166823" sldId="575"/>
        </pc:sldMkLst>
        <pc:spChg chg="mod">
          <ac:chgData name="Sara Monteiro - FORMADOR PRT" userId="21b18b9a-5f76-4055-bb3c-283e3c17c384" providerId="ADAL" clId="{C0AE3B83-27FD-4551-BBBF-7DED769FA8C0}" dt="2023-04-05T14:40:32.255" v="18009" actId="20577"/>
          <ac:spMkLst>
            <pc:docMk/>
            <pc:sldMk cId="1530166823" sldId="575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05T14:40:44.987" v="18018" actId="478"/>
          <ac:spMkLst>
            <pc:docMk/>
            <pc:sldMk cId="1530166823" sldId="575"/>
            <ac:spMk id="3" creationId="{DEA16752-254E-D55D-C454-D5B249C9070C}"/>
          </ac:spMkLst>
        </pc:spChg>
        <pc:spChg chg="add del">
          <ac:chgData name="Sara Monteiro - FORMADOR PRT" userId="21b18b9a-5f76-4055-bb3c-283e3c17c384" providerId="ADAL" clId="{C0AE3B83-27FD-4551-BBBF-7DED769FA8C0}" dt="2023-04-12T12:46:25.405" v="20946"/>
          <ac:spMkLst>
            <pc:docMk/>
            <pc:sldMk cId="1530166823" sldId="575"/>
            <ac:spMk id="3" creationId="{E6C2AECB-DFC6-A285-AA3E-B70C1E518AA6}"/>
          </ac:spMkLst>
        </pc:spChg>
        <pc:spChg chg="add mod">
          <ac:chgData name="Sara Monteiro - FORMADOR PRT" userId="21b18b9a-5f76-4055-bb3c-283e3c17c384" providerId="ADAL" clId="{C0AE3B83-27FD-4551-BBBF-7DED769FA8C0}" dt="2023-04-12T12:46:35.272" v="20969" actId="20577"/>
          <ac:spMkLst>
            <pc:docMk/>
            <pc:sldMk cId="1530166823" sldId="575"/>
            <ac:spMk id="6" creationId="{ECB49F07-7BBD-2177-2D07-B1D6E62D2FF1}"/>
          </ac:spMkLst>
        </pc:spChg>
        <pc:spChg chg="add mod">
          <ac:chgData name="Sara Monteiro - FORMADOR PRT" userId="21b18b9a-5f76-4055-bb3c-283e3c17c384" providerId="ADAL" clId="{C0AE3B83-27FD-4551-BBBF-7DED769FA8C0}" dt="2023-04-05T15:02:40.416" v="18497" actId="1076"/>
          <ac:spMkLst>
            <pc:docMk/>
            <pc:sldMk cId="1530166823" sldId="575"/>
            <ac:spMk id="7" creationId="{4E11DAAC-9692-AAEE-5388-78FF624837A0}"/>
          </ac:spMkLst>
        </pc:spChg>
        <pc:spChg chg="add del mod">
          <ac:chgData name="Sara Monteiro - FORMADOR PRT" userId="21b18b9a-5f76-4055-bb3c-283e3c17c384" providerId="ADAL" clId="{C0AE3B83-27FD-4551-BBBF-7DED769FA8C0}" dt="2023-04-12T12:46:25.113" v="20945"/>
          <ac:spMkLst>
            <pc:docMk/>
            <pc:sldMk cId="1530166823" sldId="575"/>
            <ac:spMk id="8" creationId="{8D3E8CAE-1F22-5EB4-4CE2-2A1EFEE77439}"/>
          </ac:spMkLst>
        </pc:spChg>
        <pc:spChg chg="add del">
          <ac:chgData name="Sara Monteiro - FORMADOR PRT" userId="21b18b9a-5f76-4055-bb3c-283e3c17c384" providerId="ADAL" clId="{C0AE3B83-27FD-4551-BBBF-7DED769FA8C0}" dt="2023-04-12T12:46:30.400" v="20956"/>
          <ac:spMkLst>
            <pc:docMk/>
            <pc:sldMk cId="1530166823" sldId="575"/>
            <ac:spMk id="9" creationId="{4836E267-968A-2E96-F9C7-80B266B000B3}"/>
          </ac:spMkLst>
        </pc:spChg>
        <pc:picChg chg="del">
          <ac:chgData name="Sara Monteiro - FORMADOR PRT" userId="21b18b9a-5f76-4055-bb3c-283e3c17c384" providerId="ADAL" clId="{C0AE3B83-27FD-4551-BBBF-7DED769FA8C0}" dt="2023-03-22T19:35:58.802" v="6139" actId="478"/>
          <ac:picMkLst>
            <pc:docMk/>
            <pc:sldMk cId="1530166823" sldId="575"/>
            <ac:picMk id="7" creationId="{5CE29070-707D-F7A3-31FB-4843A3E62F48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29T17:16:38.746" v="12426" actId="20577"/>
        <pc:sldMkLst>
          <pc:docMk/>
          <pc:sldMk cId="4058696818" sldId="576"/>
        </pc:sldMkLst>
        <pc:spChg chg="mod">
          <ac:chgData name="Sara Monteiro - FORMADOR PRT" userId="21b18b9a-5f76-4055-bb3c-283e3c17c384" providerId="ADAL" clId="{C0AE3B83-27FD-4551-BBBF-7DED769FA8C0}" dt="2023-03-26T10:35:57.179" v="6197" actId="20577"/>
          <ac:spMkLst>
            <pc:docMk/>
            <pc:sldMk cId="4058696818" sldId="576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3-26T10:34:59.465" v="6190" actId="478"/>
          <ac:spMkLst>
            <pc:docMk/>
            <pc:sldMk cId="4058696818" sldId="576"/>
            <ac:spMk id="3" creationId="{DEA16752-254E-D55D-C454-D5B249C9070C}"/>
          </ac:spMkLst>
        </pc:spChg>
        <pc:spChg chg="add mod">
          <ac:chgData name="Sara Monteiro - FORMADOR PRT" userId="21b18b9a-5f76-4055-bb3c-283e3c17c384" providerId="ADAL" clId="{C0AE3B83-27FD-4551-BBBF-7DED769FA8C0}" dt="2023-03-29T17:16:38.746" v="12426" actId="20577"/>
          <ac:spMkLst>
            <pc:docMk/>
            <pc:sldMk cId="4058696818" sldId="576"/>
            <ac:spMk id="6" creationId="{F8C2E6D8-B551-FF03-A46A-2C0CB7B6E091}"/>
          </ac:spMkLst>
        </pc:spChg>
        <pc:spChg chg="add mod">
          <ac:chgData name="Sara Monteiro - FORMADOR PRT" userId="21b18b9a-5f76-4055-bb3c-283e3c17c384" providerId="ADAL" clId="{C0AE3B83-27FD-4551-BBBF-7DED769FA8C0}" dt="2023-03-26T10:52:20.655" v="6748" actId="1076"/>
          <ac:spMkLst>
            <pc:docMk/>
            <pc:sldMk cId="4058696818" sldId="576"/>
            <ac:spMk id="8" creationId="{A9BB54F6-74D5-6E80-98A2-AC3228CBB1BF}"/>
          </ac:spMkLst>
        </pc:spChg>
        <pc:picChg chg="del">
          <ac:chgData name="Sara Monteiro - FORMADOR PRT" userId="21b18b9a-5f76-4055-bb3c-283e3c17c384" providerId="ADAL" clId="{C0AE3B83-27FD-4551-BBBF-7DED769FA8C0}" dt="2023-03-26T10:35:02.189" v="6191" actId="478"/>
          <ac:picMkLst>
            <pc:docMk/>
            <pc:sldMk cId="4058696818" sldId="576"/>
            <ac:picMk id="7" creationId="{5CE29070-707D-F7A3-31FB-4843A3E62F48}"/>
          </ac:picMkLst>
        </pc:picChg>
      </pc:sldChg>
      <pc:sldChg chg="addSp delSp modSp add mod modNotesTx">
        <pc:chgData name="Sara Monteiro - FORMADOR PRT" userId="21b18b9a-5f76-4055-bb3c-283e3c17c384" providerId="ADAL" clId="{C0AE3B83-27FD-4551-BBBF-7DED769FA8C0}" dt="2023-03-29T17:21:06.674" v="12657" actId="20577"/>
        <pc:sldMkLst>
          <pc:docMk/>
          <pc:sldMk cId="586191246" sldId="577"/>
        </pc:sldMkLst>
        <pc:spChg chg="mod">
          <ac:chgData name="Sara Monteiro - FORMADOR PRT" userId="21b18b9a-5f76-4055-bb3c-283e3c17c384" providerId="ADAL" clId="{C0AE3B83-27FD-4551-BBBF-7DED769FA8C0}" dt="2023-03-26T10:55:46.484" v="6777" actId="20577"/>
          <ac:spMkLst>
            <pc:docMk/>
            <pc:sldMk cId="586191246" sldId="577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3-29T16:38:58.339" v="10897" actId="20577"/>
          <ac:spMkLst>
            <pc:docMk/>
            <pc:sldMk cId="586191246" sldId="577"/>
            <ac:spMk id="3" creationId="{CFC44AB3-A5A8-721D-6718-B420C1191765}"/>
          </ac:spMkLst>
        </pc:spChg>
        <pc:spChg chg="del mod">
          <ac:chgData name="Sara Monteiro - FORMADOR PRT" userId="21b18b9a-5f76-4055-bb3c-283e3c17c384" providerId="ADAL" clId="{C0AE3B83-27FD-4551-BBBF-7DED769FA8C0}" dt="2023-03-26T11:00:20.584" v="6784"/>
          <ac:spMkLst>
            <pc:docMk/>
            <pc:sldMk cId="586191246" sldId="577"/>
            <ac:spMk id="6" creationId="{F8C2E6D8-B551-FF03-A46A-2C0CB7B6E091}"/>
          </ac:spMkLst>
        </pc:spChg>
        <pc:spChg chg="del mod">
          <ac:chgData name="Sara Monteiro - FORMADOR PRT" userId="21b18b9a-5f76-4055-bb3c-283e3c17c384" providerId="ADAL" clId="{C0AE3B83-27FD-4551-BBBF-7DED769FA8C0}" dt="2023-03-26T11:00:20.584" v="6782" actId="478"/>
          <ac:spMkLst>
            <pc:docMk/>
            <pc:sldMk cId="586191246" sldId="577"/>
            <ac:spMk id="8" creationId="{A9BB54F6-74D5-6E80-98A2-AC3228CBB1BF}"/>
          </ac:spMkLst>
        </pc:spChg>
        <pc:picChg chg="add del mod">
          <ac:chgData name="Sara Monteiro - FORMADOR PRT" userId="21b18b9a-5f76-4055-bb3c-283e3c17c384" providerId="ADAL" clId="{C0AE3B83-27FD-4551-BBBF-7DED769FA8C0}" dt="2023-03-26T11:06:49.310" v="6982" actId="478"/>
          <ac:picMkLst>
            <pc:docMk/>
            <pc:sldMk cId="586191246" sldId="577"/>
            <ac:picMk id="9" creationId="{9E595B38-8611-ADEA-36F3-B0DC42273C0F}"/>
          </ac:picMkLst>
        </pc:picChg>
        <pc:picChg chg="add mod">
          <ac:chgData name="Sara Monteiro - FORMADOR PRT" userId="21b18b9a-5f76-4055-bb3c-283e3c17c384" providerId="ADAL" clId="{C0AE3B83-27FD-4551-BBBF-7DED769FA8C0}" dt="2023-03-26T11:08:25.231" v="6985" actId="14100"/>
          <ac:picMkLst>
            <pc:docMk/>
            <pc:sldMk cId="586191246" sldId="577"/>
            <ac:picMk id="11" creationId="{4980D886-A43C-AA8F-118C-8F1432D00756}"/>
          </ac:picMkLst>
        </pc:picChg>
        <pc:picChg chg="add del mod">
          <ac:chgData name="Sara Monteiro - FORMADOR PRT" userId="21b18b9a-5f76-4055-bb3c-283e3c17c384" providerId="ADAL" clId="{C0AE3B83-27FD-4551-BBBF-7DED769FA8C0}" dt="2023-03-26T11:23:56.570" v="6987"/>
          <ac:picMkLst>
            <pc:docMk/>
            <pc:sldMk cId="586191246" sldId="577"/>
            <ac:picMk id="12" creationId="{9972DD26-5485-8797-4948-C61ED45DE18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29T17:08:41.531" v="12414" actId="20577"/>
        <pc:sldMkLst>
          <pc:docMk/>
          <pc:sldMk cId="3928688634" sldId="578"/>
        </pc:sldMkLst>
        <pc:spChg chg="mod">
          <ac:chgData name="Sara Monteiro - FORMADOR PRT" userId="21b18b9a-5f76-4055-bb3c-283e3c17c384" providerId="ADAL" clId="{C0AE3B83-27FD-4551-BBBF-7DED769FA8C0}" dt="2023-03-26T11:24:07.329" v="7009" actId="20577"/>
          <ac:spMkLst>
            <pc:docMk/>
            <pc:sldMk cId="3928688634" sldId="57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7:08:41.531" v="12414" actId="20577"/>
          <ac:spMkLst>
            <pc:docMk/>
            <pc:sldMk cId="3928688634" sldId="578"/>
            <ac:spMk id="3" creationId="{CFC44AB3-A5A8-721D-6718-B420C1191765}"/>
          </ac:spMkLst>
        </pc:spChg>
        <pc:picChg chg="add mod">
          <ac:chgData name="Sara Monteiro - FORMADOR PRT" userId="21b18b9a-5f76-4055-bb3c-283e3c17c384" providerId="ADAL" clId="{C0AE3B83-27FD-4551-BBBF-7DED769FA8C0}" dt="2023-03-26T11:25:06.398" v="7014" actId="14100"/>
          <ac:picMkLst>
            <pc:docMk/>
            <pc:sldMk cId="3928688634" sldId="578"/>
            <ac:picMk id="7" creationId="{125D1599-0119-EFFB-A946-CB336F29F3B2}"/>
          </ac:picMkLst>
        </pc:picChg>
        <pc:picChg chg="del">
          <ac:chgData name="Sara Monteiro - FORMADOR PRT" userId="21b18b9a-5f76-4055-bb3c-283e3c17c384" providerId="ADAL" clId="{C0AE3B83-27FD-4551-BBBF-7DED769FA8C0}" dt="2023-03-26T11:25:07.676" v="7015" actId="478"/>
          <ac:picMkLst>
            <pc:docMk/>
            <pc:sldMk cId="3928688634" sldId="578"/>
            <ac:picMk id="11" creationId="{4980D886-A43C-AA8F-118C-8F1432D00756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3-29T17:23:48.329" v="12683" actId="20577"/>
        <pc:sldMkLst>
          <pc:docMk/>
          <pc:sldMk cId="85984580" sldId="579"/>
        </pc:sldMkLst>
        <pc:spChg chg="mod">
          <ac:chgData name="Sara Monteiro - FORMADOR PRT" userId="21b18b9a-5f76-4055-bb3c-283e3c17c384" providerId="ADAL" clId="{C0AE3B83-27FD-4551-BBBF-7DED769FA8C0}" dt="2023-03-26T13:41:26.490" v="9745" actId="20577"/>
          <ac:spMkLst>
            <pc:docMk/>
            <pc:sldMk cId="85984580" sldId="57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7:23:48.329" v="12683" actId="20577"/>
          <ac:spMkLst>
            <pc:docMk/>
            <pc:sldMk cId="85984580" sldId="579"/>
            <ac:spMk id="3" creationId="{CFC44AB3-A5A8-721D-6718-B420C1191765}"/>
          </ac:spMkLst>
        </pc:spChg>
        <pc:spChg chg="add mod">
          <ac:chgData name="Sara Monteiro - FORMADOR PRT" userId="21b18b9a-5f76-4055-bb3c-283e3c17c384" providerId="ADAL" clId="{C0AE3B83-27FD-4551-BBBF-7DED769FA8C0}" dt="2023-03-29T17:23:10.893" v="12665" actId="12"/>
          <ac:spMkLst>
            <pc:docMk/>
            <pc:sldMk cId="85984580" sldId="579"/>
            <ac:spMk id="8" creationId="{62B2AA9D-5726-0200-89D1-CC8DD41E48D0}"/>
          </ac:spMkLst>
        </pc:spChg>
        <pc:picChg chg="add mod">
          <ac:chgData name="Sara Monteiro - FORMADOR PRT" userId="21b18b9a-5f76-4055-bb3c-283e3c17c384" providerId="ADAL" clId="{C0AE3B83-27FD-4551-BBBF-7DED769FA8C0}" dt="2023-03-26T12:06:48.460" v="8110" actId="1076"/>
          <ac:picMkLst>
            <pc:docMk/>
            <pc:sldMk cId="85984580" sldId="579"/>
            <ac:picMk id="7" creationId="{2AF3925E-1420-7118-C870-3962631D069E}"/>
          </ac:picMkLst>
        </pc:picChg>
        <pc:picChg chg="add mod">
          <ac:chgData name="Sara Monteiro - FORMADOR PRT" userId="21b18b9a-5f76-4055-bb3c-283e3c17c384" providerId="ADAL" clId="{C0AE3B83-27FD-4551-BBBF-7DED769FA8C0}" dt="2023-03-26T12:14:07.560" v="8549" actId="1076"/>
          <ac:picMkLst>
            <pc:docMk/>
            <pc:sldMk cId="85984580" sldId="579"/>
            <ac:picMk id="10" creationId="{2DA12EC9-6081-2B96-596F-86DD3474ED18}"/>
          </ac:picMkLst>
        </pc:picChg>
        <pc:picChg chg="del">
          <ac:chgData name="Sara Monteiro - FORMADOR PRT" userId="21b18b9a-5f76-4055-bb3c-283e3c17c384" providerId="ADAL" clId="{C0AE3B83-27FD-4551-BBBF-7DED769FA8C0}" dt="2023-03-26T11:54:49.146" v="7534" actId="478"/>
          <ac:picMkLst>
            <pc:docMk/>
            <pc:sldMk cId="85984580" sldId="579"/>
            <ac:picMk id="11" creationId="{4980D886-A43C-AA8F-118C-8F1432D00756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05T15:36:13.228" v="20174" actId="1076"/>
        <pc:sldMkLst>
          <pc:docMk/>
          <pc:sldMk cId="3766113556" sldId="580"/>
        </pc:sldMkLst>
        <pc:spChg chg="mod">
          <ac:chgData name="Sara Monteiro - FORMADOR PRT" userId="21b18b9a-5f76-4055-bb3c-283e3c17c384" providerId="ADAL" clId="{C0AE3B83-27FD-4551-BBBF-7DED769FA8C0}" dt="2023-03-29T17:25:02.063" v="12690" actId="20577"/>
          <ac:spMkLst>
            <pc:docMk/>
            <pc:sldMk cId="3766113556" sldId="580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5:36:09.513" v="20173" actId="20577"/>
          <ac:spMkLst>
            <pc:docMk/>
            <pc:sldMk cId="3766113556" sldId="580"/>
            <ac:spMk id="3" creationId="{CFC44AB3-A5A8-721D-6718-B420C1191765}"/>
          </ac:spMkLst>
        </pc:spChg>
        <pc:spChg chg="add del mod">
          <ac:chgData name="Sara Monteiro - FORMADOR PRT" userId="21b18b9a-5f76-4055-bb3c-283e3c17c384" providerId="ADAL" clId="{C0AE3B83-27FD-4551-BBBF-7DED769FA8C0}" dt="2023-03-26T12:25:02.732" v="9182"/>
          <ac:spMkLst>
            <pc:docMk/>
            <pc:sldMk cId="3766113556" sldId="580"/>
            <ac:spMk id="8" creationId="{5E368DDB-D98C-BB2F-E3EE-40B83362C6EB}"/>
          </ac:spMkLst>
        </pc:spChg>
        <pc:spChg chg="add del mod">
          <ac:chgData name="Sara Monteiro - FORMADOR PRT" userId="21b18b9a-5f76-4055-bb3c-283e3c17c384" providerId="ADAL" clId="{C0AE3B83-27FD-4551-BBBF-7DED769FA8C0}" dt="2023-03-26T12:24:46.480" v="9177"/>
          <ac:spMkLst>
            <pc:docMk/>
            <pc:sldMk cId="3766113556" sldId="580"/>
            <ac:spMk id="11" creationId="{FEBC88D9-C292-EC05-DDD4-DCB2B6E2A88A}"/>
          </ac:spMkLst>
        </pc:spChg>
        <pc:picChg chg="add mod">
          <ac:chgData name="Sara Monteiro - FORMADOR PRT" userId="21b18b9a-5f76-4055-bb3c-283e3c17c384" providerId="ADAL" clId="{C0AE3B83-27FD-4551-BBBF-7DED769FA8C0}" dt="2023-04-05T15:36:13.228" v="20174" actId="1076"/>
          <ac:picMkLst>
            <pc:docMk/>
            <pc:sldMk cId="3766113556" sldId="580"/>
            <ac:picMk id="7" creationId="{0241C0EB-3A26-E7CF-B95D-5702E19862BD}"/>
          </ac:picMkLst>
        </pc:picChg>
        <pc:picChg chg="add del">
          <ac:chgData name="Sara Monteiro - FORMADOR PRT" userId="21b18b9a-5f76-4055-bb3c-283e3c17c384" providerId="ADAL" clId="{C0AE3B83-27FD-4551-BBBF-7DED769FA8C0}" dt="2023-03-26T12:24:42.035" v="9175" actId="22"/>
          <ac:picMkLst>
            <pc:docMk/>
            <pc:sldMk cId="3766113556" sldId="580"/>
            <ac:picMk id="10" creationId="{84D1A867-A9E6-4E60-0F60-2FE50121CDF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05T15:37:29.344" v="20192" actId="1076"/>
        <pc:sldMkLst>
          <pc:docMk/>
          <pc:sldMk cId="1009756423" sldId="581"/>
        </pc:sldMkLst>
        <pc:spChg chg="mod">
          <ac:chgData name="Sara Monteiro - FORMADOR PRT" userId="21b18b9a-5f76-4055-bb3c-283e3c17c384" providerId="ADAL" clId="{C0AE3B83-27FD-4551-BBBF-7DED769FA8C0}" dt="2023-03-29T17:25:15.478" v="12705" actId="20577"/>
          <ac:spMkLst>
            <pc:docMk/>
            <pc:sldMk cId="1009756423" sldId="581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3-26T12:25:16.305" v="9189" actId="478"/>
          <ac:spMkLst>
            <pc:docMk/>
            <pc:sldMk cId="1009756423" sldId="581"/>
            <ac:spMk id="3" creationId="{CFC44AB3-A5A8-721D-6718-B420C1191765}"/>
          </ac:spMkLst>
        </pc:spChg>
        <pc:spChg chg="del mod">
          <ac:chgData name="Sara Monteiro - FORMADOR PRT" userId="21b18b9a-5f76-4055-bb3c-283e3c17c384" providerId="ADAL" clId="{C0AE3B83-27FD-4551-BBBF-7DED769FA8C0}" dt="2023-03-26T12:25:09.633" v="9187"/>
          <ac:spMkLst>
            <pc:docMk/>
            <pc:sldMk cId="1009756423" sldId="581"/>
            <ac:spMk id="8" creationId="{5E368DDB-D98C-BB2F-E3EE-40B83362C6EB}"/>
          </ac:spMkLst>
        </pc:spChg>
        <pc:spChg chg="add mod">
          <ac:chgData name="Sara Monteiro - FORMADOR PRT" userId="21b18b9a-5f76-4055-bb3c-283e3c17c384" providerId="ADAL" clId="{C0AE3B83-27FD-4551-BBBF-7DED769FA8C0}" dt="2023-04-05T15:37:26.826" v="20191" actId="14100"/>
          <ac:spMkLst>
            <pc:docMk/>
            <pc:sldMk cId="1009756423" sldId="581"/>
            <ac:spMk id="9" creationId="{E3909062-45FA-CCAF-49EF-BC6D645349FB}"/>
          </ac:spMkLst>
        </pc:spChg>
        <pc:picChg chg="add mod">
          <ac:chgData name="Sara Monteiro - FORMADOR PRT" userId="21b18b9a-5f76-4055-bb3c-283e3c17c384" providerId="ADAL" clId="{C0AE3B83-27FD-4551-BBBF-7DED769FA8C0}" dt="2023-04-05T15:37:29.344" v="20192" actId="1076"/>
          <ac:picMkLst>
            <pc:docMk/>
            <pc:sldMk cId="1009756423" sldId="581"/>
            <ac:picMk id="6" creationId="{9A2C32FD-BBDD-554C-8C71-BADCA754D897}"/>
          </ac:picMkLst>
        </pc:picChg>
        <pc:picChg chg="del mod">
          <ac:chgData name="Sara Monteiro - FORMADOR PRT" userId="21b18b9a-5f76-4055-bb3c-283e3c17c384" providerId="ADAL" clId="{C0AE3B83-27FD-4551-BBBF-7DED769FA8C0}" dt="2023-03-26T12:25:09.632" v="9185" actId="478"/>
          <ac:picMkLst>
            <pc:docMk/>
            <pc:sldMk cId="1009756423" sldId="581"/>
            <ac:picMk id="7" creationId="{0241C0EB-3A26-E7CF-B95D-5702E19862BD}"/>
          </ac:picMkLst>
        </pc:picChg>
        <pc:picChg chg="add del mod">
          <ac:chgData name="Sara Monteiro - FORMADOR PRT" userId="21b18b9a-5f76-4055-bb3c-283e3c17c384" providerId="ADAL" clId="{C0AE3B83-27FD-4551-BBBF-7DED769FA8C0}" dt="2023-03-29T18:02:21.732" v="13763" actId="478"/>
          <ac:picMkLst>
            <pc:docMk/>
            <pc:sldMk cId="1009756423" sldId="581"/>
            <ac:picMk id="11" creationId="{7D61B32C-F100-21F3-0A85-A694FBEF8F5B}"/>
          </ac:picMkLst>
        </pc:picChg>
      </pc:sldChg>
      <pc:sldChg chg="add del">
        <pc:chgData name="Sara Monteiro - FORMADOR PRT" userId="21b18b9a-5f76-4055-bb3c-283e3c17c384" providerId="ADAL" clId="{C0AE3B83-27FD-4551-BBBF-7DED769FA8C0}" dt="2023-03-26T12:26:15.894" v="9199" actId="47"/>
        <pc:sldMkLst>
          <pc:docMk/>
          <pc:sldMk cId="3431835077" sldId="582"/>
        </pc:sldMkLst>
      </pc:sldChg>
      <pc:sldChg chg="addSp delSp modSp add mod ord modNotesTx">
        <pc:chgData name="Sara Monteiro - FORMADOR PRT" userId="21b18b9a-5f76-4055-bb3c-283e3c17c384" providerId="ADAL" clId="{C0AE3B83-27FD-4551-BBBF-7DED769FA8C0}" dt="2023-04-12T15:50:46.175" v="24306" actId="20577"/>
        <pc:sldMkLst>
          <pc:docMk/>
          <pc:sldMk cId="4237467301" sldId="582"/>
        </pc:sldMkLst>
        <pc:spChg chg="mod">
          <ac:chgData name="Sara Monteiro - FORMADOR PRT" userId="21b18b9a-5f76-4055-bb3c-283e3c17c384" providerId="ADAL" clId="{C0AE3B83-27FD-4551-BBBF-7DED769FA8C0}" dt="2023-04-12T15:50:46.175" v="24306" actId="20577"/>
          <ac:spMkLst>
            <pc:docMk/>
            <pc:sldMk cId="4237467301" sldId="582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05T15:52:31.479" v="20797" actId="20577"/>
          <ac:spMkLst>
            <pc:docMk/>
            <pc:sldMk cId="4237467301" sldId="582"/>
            <ac:spMk id="3" creationId="{8803409D-807E-7212-EACD-52BEB776D5F1}"/>
          </ac:spMkLst>
        </pc:spChg>
        <pc:spChg chg="del mod">
          <ac:chgData name="Sara Monteiro - FORMADOR PRT" userId="21b18b9a-5f76-4055-bb3c-283e3c17c384" providerId="ADAL" clId="{C0AE3B83-27FD-4551-BBBF-7DED769FA8C0}" dt="2023-04-05T10:07:17.719" v="13866" actId="478"/>
          <ac:spMkLst>
            <pc:docMk/>
            <pc:sldMk cId="4237467301" sldId="582"/>
            <ac:spMk id="9" creationId="{E3909062-45FA-CCAF-49EF-BC6D645349FB}"/>
          </ac:spMkLst>
        </pc:spChg>
        <pc:picChg chg="add del mod">
          <ac:chgData name="Sara Monteiro - FORMADOR PRT" userId="21b18b9a-5f76-4055-bb3c-283e3c17c384" providerId="ADAL" clId="{C0AE3B83-27FD-4551-BBBF-7DED769FA8C0}" dt="2023-04-05T10:07:14.654" v="13864" actId="478"/>
          <ac:picMkLst>
            <pc:docMk/>
            <pc:sldMk cId="4237467301" sldId="582"/>
            <ac:picMk id="6" creationId="{93D49C0A-EBFB-DE78-BDEA-D22FEF9D1D7F}"/>
          </ac:picMkLst>
        </pc:picChg>
        <pc:picChg chg="add del mod">
          <ac:chgData name="Sara Monteiro - FORMADOR PRT" userId="21b18b9a-5f76-4055-bb3c-283e3c17c384" providerId="ADAL" clId="{C0AE3B83-27FD-4551-BBBF-7DED769FA8C0}" dt="2023-04-05T12:14:26.284" v="15694" actId="478"/>
          <ac:picMkLst>
            <pc:docMk/>
            <pc:sldMk cId="4237467301" sldId="582"/>
            <ac:picMk id="8" creationId="{B2D3D91D-329A-6EAC-9822-A5CD1445657C}"/>
          </ac:picMkLst>
        </pc:picChg>
        <pc:picChg chg="add del mod">
          <ac:chgData name="Sara Monteiro - FORMADOR PRT" userId="21b18b9a-5f76-4055-bb3c-283e3c17c384" providerId="ADAL" clId="{C0AE3B83-27FD-4551-BBBF-7DED769FA8C0}" dt="2023-04-05T12:30:18.907" v="15857" actId="478"/>
          <ac:picMkLst>
            <pc:docMk/>
            <pc:sldMk cId="4237467301" sldId="582"/>
            <ac:picMk id="11" creationId="{4CDE5258-3B7B-B47B-5893-B8248FFB1A34}"/>
          </ac:picMkLst>
        </pc:picChg>
        <pc:picChg chg="del">
          <ac:chgData name="Sara Monteiro - FORMADOR PRT" userId="21b18b9a-5f76-4055-bb3c-283e3c17c384" providerId="ADAL" clId="{C0AE3B83-27FD-4551-BBBF-7DED769FA8C0}" dt="2023-03-26T12:26:22.850" v="9201" actId="478"/>
          <ac:picMkLst>
            <pc:docMk/>
            <pc:sldMk cId="4237467301" sldId="582"/>
            <ac:picMk id="11" creationId="{7D61B32C-F100-21F3-0A85-A694FBEF8F5B}"/>
          </ac:picMkLst>
        </pc:picChg>
        <pc:picChg chg="add del mod">
          <ac:chgData name="Sara Monteiro - FORMADOR PRT" userId="21b18b9a-5f76-4055-bb3c-283e3c17c384" providerId="ADAL" clId="{C0AE3B83-27FD-4551-BBBF-7DED769FA8C0}" dt="2023-04-05T12:36:00.227" v="16086" actId="478"/>
          <ac:picMkLst>
            <pc:docMk/>
            <pc:sldMk cId="4237467301" sldId="582"/>
            <ac:picMk id="13" creationId="{EBA3EEB5-52EF-CE22-1DDA-5816B0FA1AB6}"/>
          </ac:picMkLst>
        </pc:picChg>
        <pc:picChg chg="add mod">
          <ac:chgData name="Sara Monteiro - FORMADOR PRT" userId="21b18b9a-5f76-4055-bb3c-283e3c17c384" providerId="ADAL" clId="{C0AE3B83-27FD-4551-BBBF-7DED769FA8C0}" dt="2023-04-05T12:37:03.650" v="16091" actId="1076"/>
          <ac:picMkLst>
            <pc:docMk/>
            <pc:sldMk cId="4237467301" sldId="582"/>
            <ac:picMk id="15" creationId="{4786FD16-5287-B33D-BA29-E8E3929BA99D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4-05T15:44:30.077" v="20680" actId="20577"/>
        <pc:sldMkLst>
          <pc:docMk/>
          <pc:sldMk cId="2796224846" sldId="583"/>
        </pc:sldMkLst>
        <pc:spChg chg="mod">
          <ac:chgData name="Sara Monteiro - FORMADOR PRT" userId="21b18b9a-5f76-4055-bb3c-283e3c17c384" providerId="ADAL" clId="{C0AE3B83-27FD-4551-BBBF-7DED769FA8C0}" dt="2023-04-05T15:44:30.077" v="20680" actId="20577"/>
          <ac:spMkLst>
            <pc:docMk/>
            <pc:sldMk cId="2796224846" sldId="58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7:28:32.671" v="12870" actId="20577"/>
          <ac:spMkLst>
            <pc:docMk/>
            <pc:sldMk cId="2796224846" sldId="583"/>
            <ac:spMk id="3" creationId="{CFC44AB3-A5A8-721D-6718-B420C1191765}"/>
          </ac:spMkLst>
        </pc:spChg>
        <pc:picChg chg="add del">
          <ac:chgData name="Sara Monteiro - FORMADOR PRT" userId="21b18b9a-5f76-4055-bb3c-283e3c17c384" providerId="ADAL" clId="{C0AE3B83-27FD-4551-BBBF-7DED769FA8C0}" dt="2023-04-05T10:07:05.988" v="13861" actId="22"/>
          <ac:picMkLst>
            <pc:docMk/>
            <pc:sldMk cId="2796224846" sldId="583"/>
            <ac:picMk id="8" creationId="{FEF397B7-1BA3-4D01-F2C6-A6C23EB9BB44}"/>
          </ac:picMkLst>
        </pc:picChg>
      </pc:sldChg>
      <pc:sldChg chg="add del">
        <pc:chgData name="Sara Monteiro - FORMADOR PRT" userId="21b18b9a-5f76-4055-bb3c-283e3c17c384" providerId="ADAL" clId="{C0AE3B83-27FD-4551-BBBF-7DED769FA8C0}" dt="2023-03-26T12:33:27.605" v="9414" actId="47"/>
        <pc:sldMkLst>
          <pc:docMk/>
          <pc:sldMk cId="4253144039" sldId="583"/>
        </pc:sldMkLst>
      </pc:sldChg>
      <pc:sldChg chg="addSp delSp modSp add mod ord modNotesTx">
        <pc:chgData name="Sara Monteiro - FORMADOR PRT" userId="21b18b9a-5f76-4055-bb3c-283e3c17c384" providerId="ADAL" clId="{C0AE3B83-27FD-4551-BBBF-7DED769FA8C0}" dt="2023-03-29T17:29:48.169" v="12941" actId="20577"/>
        <pc:sldMkLst>
          <pc:docMk/>
          <pc:sldMk cId="1911703018" sldId="584"/>
        </pc:sldMkLst>
        <pc:spChg chg="mod">
          <ac:chgData name="Sara Monteiro - FORMADOR PRT" userId="21b18b9a-5f76-4055-bb3c-283e3c17c384" providerId="ADAL" clId="{C0AE3B83-27FD-4551-BBBF-7DED769FA8C0}" dt="2023-03-26T14:11:37.003" v="10237"/>
          <ac:spMkLst>
            <pc:docMk/>
            <pc:sldMk cId="1911703018" sldId="58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6T14:04:16.388" v="10231" actId="20577"/>
          <ac:spMkLst>
            <pc:docMk/>
            <pc:sldMk cId="1911703018" sldId="584"/>
            <ac:spMk id="9" creationId="{E3909062-45FA-CCAF-49EF-BC6D645349FB}"/>
          </ac:spMkLst>
        </pc:spChg>
        <pc:picChg chg="del">
          <ac:chgData name="Sara Monteiro - FORMADOR PRT" userId="21b18b9a-5f76-4055-bb3c-283e3c17c384" providerId="ADAL" clId="{C0AE3B83-27FD-4551-BBBF-7DED769FA8C0}" dt="2023-03-26T13:42:01.092" v="9813" actId="478"/>
          <ac:picMkLst>
            <pc:docMk/>
            <pc:sldMk cId="1911703018" sldId="584"/>
            <ac:picMk id="6" creationId="{93D49C0A-EBFB-DE78-BDEA-D22FEF9D1D7F}"/>
          </ac:picMkLst>
        </pc:picChg>
        <pc:picChg chg="add mod">
          <ac:chgData name="Sara Monteiro - FORMADOR PRT" userId="21b18b9a-5f76-4055-bb3c-283e3c17c384" providerId="ADAL" clId="{C0AE3B83-27FD-4551-BBBF-7DED769FA8C0}" dt="2023-03-26T14:02:23.860" v="10143" actId="14100"/>
          <ac:picMkLst>
            <pc:docMk/>
            <pc:sldMk cId="1911703018" sldId="584"/>
            <ac:picMk id="7" creationId="{9DFA2429-E92B-422E-6278-4CED16BF95CF}"/>
          </ac:picMkLst>
        </pc:picChg>
        <pc:picChg chg="add mod">
          <ac:chgData name="Sara Monteiro - FORMADOR PRT" userId="21b18b9a-5f76-4055-bb3c-283e3c17c384" providerId="ADAL" clId="{C0AE3B83-27FD-4551-BBBF-7DED769FA8C0}" dt="2023-03-26T14:03:57.342" v="10224" actId="1076"/>
          <ac:picMkLst>
            <pc:docMk/>
            <pc:sldMk cId="1911703018" sldId="584"/>
            <ac:picMk id="10" creationId="{47E21958-5E08-7620-C225-F76504DE9EDD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05T15:45:21.880" v="20682" actId="20577"/>
        <pc:sldMkLst>
          <pc:docMk/>
          <pc:sldMk cId="2107305846" sldId="585"/>
        </pc:sldMkLst>
        <pc:spChg chg="mod">
          <ac:chgData name="Sara Monteiro - FORMADOR PRT" userId="21b18b9a-5f76-4055-bb3c-283e3c17c384" providerId="ADAL" clId="{C0AE3B83-27FD-4551-BBBF-7DED769FA8C0}" dt="2023-03-26T14:11:56.604" v="10262" actId="20577"/>
          <ac:spMkLst>
            <pc:docMk/>
            <pc:sldMk cId="2107305846" sldId="585"/>
            <ac:spMk id="2" creationId="{5AB466CC-8756-D54C-9B60-6545F77D4556}"/>
          </ac:spMkLst>
        </pc:spChg>
        <pc:spChg chg="add del mod">
          <ac:chgData name="Sara Monteiro - FORMADOR PRT" userId="21b18b9a-5f76-4055-bb3c-283e3c17c384" providerId="ADAL" clId="{C0AE3B83-27FD-4551-BBBF-7DED769FA8C0}" dt="2023-04-05T15:45:21.880" v="20682" actId="20577"/>
          <ac:spMkLst>
            <pc:docMk/>
            <pc:sldMk cId="2107305846" sldId="585"/>
            <ac:spMk id="3" creationId="{62B430DB-9B7A-B88C-14BB-65250BC0FE14}"/>
          </ac:spMkLst>
        </pc:spChg>
        <pc:spChg chg="add mod">
          <ac:chgData name="Sara Monteiro - FORMADOR PRT" userId="21b18b9a-5f76-4055-bb3c-283e3c17c384" providerId="ADAL" clId="{C0AE3B83-27FD-4551-BBBF-7DED769FA8C0}" dt="2023-03-29T17:32:15.652" v="12977" actId="14100"/>
          <ac:spMkLst>
            <pc:docMk/>
            <pc:sldMk cId="2107305846" sldId="585"/>
            <ac:spMk id="6" creationId="{2D362412-024A-A6A7-E954-C4A12EED0B78}"/>
          </ac:spMkLst>
        </pc:spChg>
        <pc:spChg chg="del">
          <ac:chgData name="Sara Monteiro - FORMADOR PRT" userId="21b18b9a-5f76-4055-bb3c-283e3c17c384" providerId="ADAL" clId="{C0AE3B83-27FD-4551-BBBF-7DED769FA8C0}" dt="2023-03-26T14:12:04.428" v="10265" actId="478"/>
          <ac:spMkLst>
            <pc:docMk/>
            <pc:sldMk cId="2107305846" sldId="585"/>
            <ac:spMk id="9" creationId="{E3909062-45FA-CCAF-49EF-BC6D645349FB}"/>
          </ac:spMkLst>
        </pc:spChg>
        <pc:picChg chg="del">
          <ac:chgData name="Sara Monteiro - FORMADOR PRT" userId="21b18b9a-5f76-4055-bb3c-283e3c17c384" providerId="ADAL" clId="{C0AE3B83-27FD-4551-BBBF-7DED769FA8C0}" dt="2023-03-26T14:11:58.995" v="10263" actId="478"/>
          <ac:picMkLst>
            <pc:docMk/>
            <pc:sldMk cId="2107305846" sldId="585"/>
            <ac:picMk id="7" creationId="{9DFA2429-E92B-422E-6278-4CED16BF95CF}"/>
          </ac:picMkLst>
        </pc:picChg>
        <pc:picChg chg="add mod">
          <ac:chgData name="Sara Monteiro - FORMADOR PRT" userId="21b18b9a-5f76-4055-bb3c-283e3c17c384" providerId="ADAL" clId="{C0AE3B83-27FD-4551-BBBF-7DED769FA8C0}" dt="2023-03-26T14:18:31.310" v="10881" actId="1076"/>
          <ac:picMkLst>
            <pc:docMk/>
            <pc:sldMk cId="2107305846" sldId="585"/>
            <ac:picMk id="8" creationId="{A743A812-B490-C06B-DE7E-E92D3A0036FC}"/>
          </ac:picMkLst>
        </pc:picChg>
        <pc:picChg chg="del">
          <ac:chgData name="Sara Monteiro - FORMADOR PRT" userId="21b18b9a-5f76-4055-bb3c-283e3c17c384" providerId="ADAL" clId="{C0AE3B83-27FD-4551-BBBF-7DED769FA8C0}" dt="2023-03-26T14:12:01.880" v="10264" actId="478"/>
          <ac:picMkLst>
            <pc:docMk/>
            <pc:sldMk cId="2107305846" sldId="585"/>
            <ac:picMk id="10" creationId="{47E21958-5E08-7620-C225-F76504DE9EDD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4-05T13:41:32.327" v="17178"/>
        <pc:sldMkLst>
          <pc:docMk/>
          <pc:sldMk cId="1383691945" sldId="586"/>
        </pc:sldMkLst>
        <pc:spChg chg="mod">
          <ac:chgData name="Sara Monteiro - FORMADOR PRT" userId="21b18b9a-5f76-4055-bb3c-283e3c17c384" providerId="ADAL" clId="{C0AE3B83-27FD-4551-BBBF-7DED769FA8C0}" dt="2023-03-29T17:44:33.883" v="13454" actId="1076"/>
          <ac:spMkLst>
            <pc:docMk/>
            <pc:sldMk cId="1383691945" sldId="586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7:49:10.994" v="13577" actId="1076"/>
          <ac:spMkLst>
            <pc:docMk/>
            <pc:sldMk cId="1383691945" sldId="586"/>
            <ac:spMk id="3" creationId="{62B430DB-9B7A-B88C-14BB-65250BC0FE14}"/>
          </ac:spMkLst>
        </pc:spChg>
        <pc:spChg chg="del mod">
          <ac:chgData name="Sara Monteiro - FORMADOR PRT" userId="21b18b9a-5f76-4055-bb3c-283e3c17c384" providerId="ADAL" clId="{C0AE3B83-27FD-4551-BBBF-7DED769FA8C0}" dt="2023-03-29T17:46:03.655" v="13469"/>
          <ac:spMkLst>
            <pc:docMk/>
            <pc:sldMk cId="1383691945" sldId="586"/>
            <ac:spMk id="6" creationId="{2D362412-024A-A6A7-E954-C4A12EED0B78}"/>
          </ac:spMkLst>
        </pc:spChg>
        <pc:spChg chg="add del mod">
          <ac:chgData name="Sara Monteiro - FORMADOR PRT" userId="21b18b9a-5f76-4055-bb3c-283e3c17c384" providerId="ADAL" clId="{C0AE3B83-27FD-4551-BBBF-7DED769FA8C0}" dt="2023-04-05T10:15:11.314" v="13904" actId="478"/>
          <ac:spMkLst>
            <pc:docMk/>
            <pc:sldMk cId="1383691945" sldId="586"/>
            <ac:spMk id="12" creationId="{61CB7CA2-8CA8-63F2-A664-0A4ED9B80380}"/>
          </ac:spMkLst>
        </pc:spChg>
        <pc:spChg chg="add del mod">
          <ac:chgData name="Sara Monteiro - FORMADOR PRT" userId="21b18b9a-5f76-4055-bb3c-283e3c17c384" providerId="ADAL" clId="{C0AE3B83-27FD-4551-BBBF-7DED769FA8C0}" dt="2023-04-05T10:03:08.673" v="13805" actId="478"/>
          <ac:spMkLst>
            <pc:docMk/>
            <pc:sldMk cId="1383691945" sldId="586"/>
            <ac:spMk id="13" creationId="{28AD461C-3481-A955-4963-EDCD77FB53F1}"/>
          </ac:spMkLst>
        </pc:spChg>
        <pc:spChg chg="add mod">
          <ac:chgData name="Sara Monteiro - FORMADOR PRT" userId="21b18b9a-5f76-4055-bb3c-283e3c17c384" providerId="ADAL" clId="{C0AE3B83-27FD-4551-BBBF-7DED769FA8C0}" dt="2023-04-05T10:02:58.485" v="13803" actId="1582"/>
          <ac:spMkLst>
            <pc:docMk/>
            <pc:sldMk cId="1383691945" sldId="586"/>
            <ac:spMk id="15" creationId="{A1C111D9-5DA2-948D-AA14-68C49EB3D473}"/>
          </ac:spMkLst>
        </pc:spChg>
        <pc:spChg chg="add del mod">
          <ac:chgData name="Sara Monteiro - FORMADOR PRT" userId="21b18b9a-5f76-4055-bb3c-283e3c17c384" providerId="ADAL" clId="{C0AE3B83-27FD-4551-BBBF-7DED769FA8C0}" dt="2023-04-05T10:00:20.920" v="13780" actId="478"/>
          <ac:spMkLst>
            <pc:docMk/>
            <pc:sldMk cId="1383691945" sldId="586"/>
            <ac:spMk id="17" creationId="{5115239D-0C8A-6DE3-1058-AB27310D0CED}"/>
          </ac:spMkLst>
        </pc:spChg>
        <pc:spChg chg="add mod">
          <ac:chgData name="Sara Monteiro - FORMADOR PRT" userId="21b18b9a-5f76-4055-bb3c-283e3c17c384" providerId="ADAL" clId="{C0AE3B83-27FD-4551-BBBF-7DED769FA8C0}" dt="2023-04-05T10:03:48.218" v="13810" actId="1582"/>
          <ac:spMkLst>
            <pc:docMk/>
            <pc:sldMk cId="1383691945" sldId="586"/>
            <ac:spMk id="18" creationId="{2116FE13-3EA5-D369-BE53-E9D6C7EBE5A5}"/>
          </ac:spMkLst>
        </pc:spChg>
        <pc:spChg chg="add del mod">
          <ac:chgData name="Sara Monteiro - FORMADOR PRT" userId="21b18b9a-5f76-4055-bb3c-283e3c17c384" providerId="ADAL" clId="{C0AE3B83-27FD-4551-BBBF-7DED769FA8C0}" dt="2023-03-29T17:50:40.282" v="13640"/>
          <ac:spMkLst>
            <pc:docMk/>
            <pc:sldMk cId="1383691945" sldId="586"/>
            <ac:spMk id="18" creationId="{54C62B09-0787-2379-8692-5799361EABE1}"/>
          </ac:spMkLst>
        </pc:spChg>
        <pc:spChg chg="add del mod">
          <ac:chgData name="Sara Monteiro - FORMADOR PRT" userId="21b18b9a-5f76-4055-bb3c-283e3c17c384" providerId="ADAL" clId="{C0AE3B83-27FD-4551-BBBF-7DED769FA8C0}" dt="2023-04-05T10:00:23.248" v="13781" actId="478"/>
          <ac:spMkLst>
            <pc:docMk/>
            <pc:sldMk cId="1383691945" sldId="586"/>
            <ac:spMk id="19" creationId="{66F79D97-F643-6F7B-E15E-91C202CD7B86}"/>
          </ac:spMkLst>
        </pc:spChg>
        <pc:spChg chg="add mod">
          <ac:chgData name="Sara Monteiro - FORMADOR PRT" userId="21b18b9a-5f76-4055-bb3c-283e3c17c384" providerId="ADAL" clId="{C0AE3B83-27FD-4551-BBBF-7DED769FA8C0}" dt="2023-04-05T10:06:19.463" v="13857" actId="1076"/>
          <ac:spMkLst>
            <pc:docMk/>
            <pc:sldMk cId="1383691945" sldId="586"/>
            <ac:spMk id="24" creationId="{CDAC9D52-B849-CA28-5ABF-913662740F9E}"/>
          </ac:spMkLst>
        </pc:spChg>
        <pc:spChg chg="add mod">
          <ac:chgData name="Sara Monteiro - FORMADOR PRT" userId="21b18b9a-5f76-4055-bb3c-283e3c17c384" providerId="ADAL" clId="{C0AE3B83-27FD-4551-BBBF-7DED769FA8C0}" dt="2023-04-05T10:05:36.471" v="13852" actId="207"/>
          <ac:spMkLst>
            <pc:docMk/>
            <pc:sldMk cId="1383691945" sldId="586"/>
            <ac:spMk id="25" creationId="{E3416ED3-DF64-0916-EE2D-6ACDC62F38F3}"/>
          </ac:spMkLst>
        </pc:spChg>
        <pc:spChg chg="add del mod">
          <ac:chgData name="Sara Monteiro - FORMADOR PRT" userId="21b18b9a-5f76-4055-bb3c-283e3c17c384" providerId="ADAL" clId="{C0AE3B83-27FD-4551-BBBF-7DED769FA8C0}" dt="2023-03-29T17:53:28.248" v="13732" actId="11529"/>
          <ac:spMkLst>
            <pc:docMk/>
            <pc:sldMk cId="1383691945" sldId="586"/>
            <ac:spMk id="26" creationId="{C6D0BF25-723B-7FDE-70DF-03708F32B911}"/>
          </ac:spMkLst>
        </pc:spChg>
        <pc:spChg chg="add del">
          <ac:chgData name="Sara Monteiro - FORMADOR PRT" userId="21b18b9a-5f76-4055-bb3c-283e3c17c384" providerId="ADAL" clId="{C0AE3B83-27FD-4551-BBBF-7DED769FA8C0}" dt="2023-03-29T17:53:42.624" v="13734" actId="11529"/>
          <ac:spMkLst>
            <pc:docMk/>
            <pc:sldMk cId="1383691945" sldId="586"/>
            <ac:spMk id="27" creationId="{8DEF35D0-B49D-71FD-87C2-D021043BF526}"/>
          </ac:spMkLst>
        </pc:spChg>
        <pc:spChg chg="add del mod">
          <ac:chgData name="Sara Monteiro - FORMADOR PRT" userId="21b18b9a-5f76-4055-bb3c-283e3c17c384" providerId="ADAL" clId="{C0AE3B83-27FD-4551-BBBF-7DED769FA8C0}" dt="2023-03-29T17:53:58.564" v="13737"/>
          <ac:spMkLst>
            <pc:docMk/>
            <pc:sldMk cId="1383691945" sldId="586"/>
            <ac:spMk id="28" creationId="{109F884A-0FA6-9632-3E7F-008EEBE9C752}"/>
          </ac:spMkLst>
        </pc:spChg>
        <pc:spChg chg="add mod">
          <ac:chgData name="Sara Monteiro - FORMADOR PRT" userId="21b18b9a-5f76-4055-bb3c-283e3c17c384" providerId="ADAL" clId="{C0AE3B83-27FD-4551-BBBF-7DED769FA8C0}" dt="2023-04-05T10:16:13.103" v="14037" actId="1076"/>
          <ac:spMkLst>
            <pc:docMk/>
            <pc:sldMk cId="1383691945" sldId="586"/>
            <ac:spMk id="28" creationId="{859CC01D-35FD-523E-4D39-153A297C1403}"/>
          </ac:spMkLst>
        </pc:spChg>
        <pc:spChg chg="add del">
          <ac:chgData name="Sara Monteiro - FORMADOR PRT" userId="21b18b9a-5f76-4055-bb3c-283e3c17c384" providerId="ADAL" clId="{C0AE3B83-27FD-4551-BBBF-7DED769FA8C0}" dt="2023-03-29T17:54:06.638" v="13739" actId="11529"/>
          <ac:spMkLst>
            <pc:docMk/>
            <pc:sldMk cId="1383691945" sldId="586"/>
            <ac:spMk id="29" creationId="{124641AB-A514-2F36-5A2D-3E62ACD46E8A}"/>
          </ac:spMkLst>
        </pc:spChg>
        <pc:spChg chg="add del mod">
          <ac:chgData name="Sara Monteiro - FORMADOR PRT" userId="21b18b9a-5f76-4055-bb3c-283e3c17c384" providerId="ADAL" clId="{C0AE3B83-27FD-4551-BBBF-7DED769FA8C0}" dt="2023-04-05T10:00:09.428" v="13773" actId="478"/>
          <ac:spMkLst>
            <pc:docMk/>
            <pc:sldMk cId="1383691945" sldId="586"/>
            <ac:spMk id="30" creationId="{DD3F7E4A-6FDA-1154-CDA3-81A5D01F58D4}"/>
          </ac:spMkLst>
        </pc:spChg>
        <pc:spChg chg="add del mod">
          <ac:chgData name="Sara Monteiro - FORMADOR PRT" userId="21b18b9a-5f76-4055-bb3c-283e3c17c384" providerId="ADAL" clId="{C0AE3B83-27FD-4551-BBBF-7DED769FA8C0}" dt="2023-04-05T10:00:16.720" v="13778" actId="478"/>
          <ac:spMkLst>
            <pc:docMk/>
            <pc:sldMk cId="1383691945" sldId="586"/>
            <ac:spMk id="31" creationId="{8E94974E-D9B8-A519-D7BB-E601C95648A5}"/>
          </ac:spMkLst>
        </pc:spChg>
        <pc:picChg chg="add mod">
          <ac:chgData name="Sara Monteiro - FORMADOR PRT" userId="21b18b9a-5f76-4055-bb3c-283e3c17c384" providerId="ADAL" clId="{C0AE3B83-27FD-4551-BBBF-7DED769FA8C0}" dt="2023-04-05T10:04:22.278" v="13813" actId="1076"/>
          <ac:picMkLst>
            <pc:docMk/>
            <pc:sldMk cId="1383691945" sldId="586"/>
            <ac:picMk id="7" creationId="{73A034D8-6F3A-6727-1F27-BEC5C64D3EA8}"/>
          </ac:picMkLst>
        </pc:picChg>
        <pc:picChg chg="del">
          <ac:chgData name="Sara Monteiro - FORMADOR PRT" userId="21b18b9a-5f76-4055-bb3c-283e3c17c384" providerId="ADAL" clId="{C0AE3B83-27FD-4551-BBBF-7DED769FA8C0}" dt="2023-03-29T17:42:23.798" v="12986" actId="478"/>
          <ac:picMkLst>
            <pc:docMk/>
            <pc:sldMk cId="1383691945" sldId="586"/>
            <ac:picMk id="8" creationId="{A743A812-B490-C06B-DE7E-E92D3A0036FC}"/>
          </ac:picMkLst>
        </pc:picChg>
        <pc:picChg chg="add del mod">
          <ac:chgData name="Sara Monteiro - FORMADOR PRT" userId="21b18b9a-5f76-4055-bb3c-283e3c17c384" providerId="ADAL" clId="{C0AE3B83-27FD-4551-BBBF-7DED769FA8C0}" dt="2023-04-05T09:59:51.873" v="13768" actId="478"/>
          <ac:picMkLst>
            <pc:docMk/>
            <pc:sldMk cId="1383691945" sldId="586"/>
            <ac:picMk id="9" creationId="{2461DF01-EACD-A514-FC88-4304D46C722F}"/>
          </ac:picMkLst>
        </pc:picChg>
        <pc:picChg chg="add del mod">
          <ac:chgData name="Sara Monteiro - FORMADOR PRT" userId="21b18b9a-5f76-4055-bb3c-283e3c17c384" providerId="ADAL" clId="{C0AE3B83-27FD-4551-BBBF-7DED769FA8C0}" dt="2023-04-05T10:15:10.556" v="13903" actId="478"/>
          <ac:picMkLst>
            <pc:docMk/>
            <pc:sldMk cId="1383691945" sldId="586"/>
            <ac:picMk id="10" creationId="{7A41769E-4209-9841-E832-ECFEAA99140C}"/>
          </ac:picMkLst>
        </pc:picChg>
        <pc:picChg chg="add del mod">
          <ac:chgData name="Sara Monteiro - FORMADOR PRT" userId="21b18b9a-5f76-4055-bb3c-283e3c17c384" providerId="ADAL" clId="{C0AE3B83-27FD-4551-BBBF-7DED769FA8C0}" dt="2023-04-05T10:00:34.224" v="13784" actId="478"/>
          <ac:picMkLst>
            <pc:docMk/>
            <pc:sldMk cId="1383691945" sldId="586"/>
            <ac:picMk id="11" creationId="{D365B3A0-0480-599F-E1EC-F963FC627898}"/>
          </ac:picMkLst>
        </pc:picChg>
        <pc:picChg chg="add mod">
          <ac:chgData name="Sara Monteiro - FORMADOR PRT" userId="21b18b9a-5f76-4055-bb3c-283e3c17c384" providerId="ADAL" clId="{C0AE3B83-27FD-4551-BBBF-7DED769FA8C0}" dt="2023-04-05T10:15:22.270" v="13908" actId="1076"/>
          <ac:picMkLst>
            <pc:docMk/>
            <pc:sldMk cId="1383691945" sldId="586"/>
            <ac:picMk id="27" creationId="{84E4D857-2DC0-DC45-5480-1156E2EE8A1E}"/>
          </ac:picMkLst>
        </pc:picChg>
        <pc:inkChg chg="add del">
          <ac:chgData name="Sara Monteiro - FORMADOR PRT" userId="21b18b9a-5f76-4055-bb3c-283e3c17c384" providerId="ADAL" clId="{C0AE3B83-27FD-4551-BBBF-7DED769FA8C0}" dt="2023-03-29T17:53:01.563" v="13728" actId="9405"/>
          <ac:inkMkLst>
            <pc:docMk/>
            <pc:sldMk cId="1383691945" sldId="586"/>
            <ac:inkMk id="20" creationId="{0ACC5371-A174-8DDF-6962-533F5D501A5D}"/>
          </ac:inkMkLst>
        </pc:inkChg>
        <pc:inkChg chg="add del">
          <ac:chgData name="Sara Monteiro - FORMADOR PRT" userId="21b18b9a-5f76-4055-bb3c-283e3c17c384" providerId="ADAL" clId="{C0AE3B83-27FD-4551-BBBF-7DED769FA8C0}" dt="2023-03-29T17:52:59.169" v="13725" actId="9405"/>
          <ac:inkMkLst>
            <pc:docMk/>
            <pc:sldMk cId="1383691945" sldId="586"/>
            <ac:inkMk id="21" creationId="{09DB0BCB-74BA-82B7-D21D-F19D72747154}"/>
          </ac:inkMkLst>
        </pc:inkChg>
        <pc:inkChg chg="add del">
          <ac:chgData name="Sara Monteiro - FORMADOR PRT" userId="21b18b9a-5f76-4055-bb3c-283e3c17c384" providerId="ADAL" clId="{C0AE3B83-27FD-4551-BBBF-7DED769FA8C0}" dt="2023-03-29T17:51:51.150" v="13720" actId="9405"/>
          <ac:inkMkLst>
            <pc:docMk/>
            <pc:sldMk cId="1383691945" sldId="586"/>
            <ac:inkMk id="22" creationId="{06E5A45C-9BA3-8E5B-9A7C-970605235938}"/>
          </ac:inkMkLst>
        </pc:inkChg>
        <pc:inkChg chg="add del">
          <ac:chgData name="Sara Monteiro - FORMADOR PRT" userId="21b18b9a-5f76-4055-bb3c-283e3c17c384" providerId="ADAL" clId="{C0AE3B83-27FD-4551-BBBF-7DED769FA8C0}" dt="2023-03-29T17:51:57.346" v="13722" actId="9405"/>
          <ac:inkMkLst>
            <pc:docMk/>
            <pc:sldMk cId="1383691945" sldId="586"/>
            <ac:inkMk id="23" creationId="{B448017D-D8AD-2501-1975-31CDBE434D0F}"/>
          </ac:inkMkLst>
        </pc:inkChg>
        <pc:inkChg chg="add del">
          <ac:chgData name="Sara Monteiro - FORMADOR PRT" userId="21b18b9a-5f76-4055-bb3c-283e3c17c384" providerId="ADAL" clId="{C0AE3B83-27FD-4551-BBBF-7DED769FA8C0}" dt="2023-03-29T17:52:58.847" v="13724" actId="9405"/>
          <ac:inkMkLst>
            <pc:docMk/>
            <pc:sldMk cId="1383691945" sldId="586"/>
            <ac:inkMk id="24" creationId="{7E2BA98C-BB8A-7D3A-6597-EBDE43D11C53}"/>
          </ac:inkMkLst>
        </pc:inkChg>
        <pc:inkChg chg="add del">
          <ac:chgData name="Sara Monteiro - FORMADOR PRT" userId="21b18b9a-5f76-4055-bb3c-283e3c17c384" providerId="ADAL" clId="{C0AE3B83-27FD-4551-BBBF-7DED769FA8C0}" dt="2023-03-29T17:53:01.190" v="13727" actId="9405"/>
          <ac:inkMkLst>
            <pc:docMk/>
            <pc:sldMk cId="1383691945" sldId="586"/>
            <ac:inkMk id="25" creationId="{1D5D1A2C-58EC-3D1D-A3F2-5C081F6D802E}"/>
          </ac:inkMkLst>
        </pc:inkChg>
        <pc:cxnChg chg="add del mod">
          <ac:chgData name="Sara Monteiro - FORMADOR PRT" userId="21b18b9a-5f76-4055-bb3c-283e3c17c384" providerId="ADAL" clId="{C0AE3B83-27FD-4551-BBBF-7DED769FA8C0}" dt="2023-04-05T10:00:10.059" v="13774" actId="478"/>
          <ac:cxnSpMkLst>
            <pc:docMk/>
            <pc:sldMk cId="1383691945" sldId="586"/>
            <ac:cxnSpMk id="14" creationId="{A85FB79A-5A60-D031-6951-B4E78BF478BC}"/>
          </ac:cxnSpMkLst>
        </pc:cxnChg>
        <pc:cxnChg chg="add del mod">
          <ac:chgData name="Sara Monteiro - FORMADOR PRT" userId="21b18b9a-5f76-4055-bb3c-283e3c17c384" providerId="ADAL" clId="{C0AE3B83-27FD-4551-BBBF-7DED769FA8C0}" dt="2023-04-05T10:00:24.735" v="13782" actId="478"/>
          <ac:cxnSpMkLst>
            <pc:docMk/>
            <pc:sldMk cId="1383691945" sldId="586"/>
            <ac:cxnSpMk id="16" creationId="{F7AFC6F0-6B25-D8B6-69FA-71EFF3B924FC}"/>
          </ac:cxnSpMkLst>
        </pc:cxnChg>
        <pc:cxnChg chg="add">
          <ac:chgData name="Sara Monteiro - FORMADOR PRT" userId="21b18b9a-5f76-4055-bb3c-283e3c17c384" providerId="ADAL" clId="{C0AE3B83-27FD-4551-BBBF-7DED769FA8C0}" dt="2023-04-05T10:04:15.310" v="13811" actId="11529"/>
          <ac:cxnSpMkLst>
            <pc:docMk/>
            <pc:sldMk cId="1383691945" sldId="586"/>
            <ac:cxnSpMk id="21" creationId="{A7E69186-3A38-55B3-558E-43C9DDE10C5A}"/>
          </ac:cxnSpMkLst>
        </pc:cxnChg>
        <pc:cxnChg chg="add">
          <ac:chgData name="Sara Monteiro - FORMADOR PRT" userId="21b18b9a-5f76-4055-bb3c-283e3c17c384" providerId="ADAL" clId="{C0AE3B83-27FD-4551-BBBF-7DED769FA8C0}" dt="2023-04-05T10:04:30.974" v="13814" actId="11529"/>
          <ac:cxnSpMkLst>
            <pc:docMk/>
            <pc:sldMk cId="1383691945" sldId="586"/>
            <ac:cxnSpMk id="23" creationId="{646B9EC3-51F4-D5E2-00A4-13A8DA19ED9A}"/>
          </ac:cxnSpMkLst>
        </pc:cxnChg>
      </pc:sldChg>
      <pc:sldChg chg="delSp modSp add mod ord">
        <pc:chgData name="Sara Monteiro - FORMADOR PRT" userId="21b18b9a-5f76-4055-bb3c-283e3c17c384" providerId="ADAL" clId="{C0AE3B83-27FD-4551-BBBF-7DED769FA8C0}" dt="2023-04-05T13:41:41.153" v="17180"/>
        <pc:sldMkLst>
          <pc:docMk/>
          <pc:sldMk cId="2040788950" sldId="587"/>
        </pc:sldMkLst>
        <pc:spChg chg="mod">
          <ac:chgData name="Sara Monteiro - FORMADOR PRT" userId="21b18b9a-5f76-4055-bb3c-283e3c17c384" providerId="ADAL" clId="{C0AE3B83-27FD-4551-BBBF-7DED769FA8C0}" dt="2023-04-05T10:16:43.163" v="14055" actId="20577"/>
          <ac:spMkLst>
            <pc:docMk/>
            <pc:sldMk cId="2040788950" sldId="587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05T10:16:45.502" v="14056" actId="478"/>
          <ac:spMkLst>
            <pc:docMk/>
            <pc:sldMk cId="2040788950" sldId="587"/>
            <ac:spMk id="3" creationId="{62B430DB-9B7A-B88C-14BB-65250BC0FE14}"/>
          </ac:spMkLst>
        </pc:spChg>
        <pc:spChg chg="mod">
          <ac:chgData name="Sara Monteiro - FORMADOR PRT" userId="21b18b9a-5f76-4055-bb3c-283e3c17c384" providerId="ADAL" clId="{C0AE3B83-27FD-4551-BBBF-7DED769FA8C0}" dt="2023-04-05T11:08:31.422" v="14568" actId="20577"/>
          <ac:spMkLst>
            <pc:docMk/>
            <pc:sldMk cId="2040788950" sldId="587"/>
            <ac:spMk id="12" creationId="{61CB7CA2-8CA8-63F2-A664-0A4ED9B80380}"/>
          </ac:spMkLst>
        </pc:spChg>
        <pc:spChg chg="del">
          <ac:chgData name="Sara Monteiro - FORMADOR PRT" userId="21b18b9a-5f76-4055-bb3c-283e3c17c384" providerId="ADAL" clId="{C0AE3B83-27FD-4551-BBBF-7DED769FA8C0}" dt="2023-04-05T10:16:39.637" v="14052" actId="478"/>
          <ac:spMkLst>
            <pc:docMk/>
            <pc:sldMk cId="2040788950" sldId="587"/>
            <ac:spMk id="15" creationId="{A1C111D9-5DA2-948D-AA14-68C49EB3D473}"/>
          </ac:spMkLst>
        </pc:spChg>
        <pc:spChg chg="del">
          <ac:chgData name="Sara Monteiro - FORMADOR PRT" userId="21b18b9a-5f76-4055-bb3c-283e3c17c384" providerId="ADAL" clId="{C0AE3B83-27FD-4551-BBBF-7DED769FA8C0}" dt="2023-04-05T10:16:26.810" v="14045" actId="478"/>
          <ac:spMkLst>
            <pc:docMk/>
            <pc:sldMk cId="2040788950" sldId="587"/>
            <ac:spMk id="18" creationId="{2116FE13-3EA5-D369-BE53-E9D6C7EBE5A5}"/>
          </ac:spMkLst>
        </pc:spChg>
        <pc:spChg chg="del">
          <ac:chgData name="Sara Monteiro - FORMADOR PRT" userId="21b18b9a-5f76-4055-bb3c-283e3c17c384" providerId="ADAL" clId="{C0AE3B83-27FD-4551-BBBF-7DED769FA8C0}" dt="2023-04-05T10:16:29.526" v="14047" actId="478"/>
          <ac:spMkLst>
            <pc:docMk/>
            <pc:sldMk cId="2040788950" sldId="587"/>
            <ac:spMk id="24" creationId="{CDAC9D52-B849-CA28-5ABF-913662740F9E}"/>
          </ac:spMkLst>
        </pc:spChg>
        <pc:spChg chg="del mod">
          <ac:chgData name="Sara Monteiro - FORMADOR PRT" userId="21b18b9a-5f76-4055-bb3c-283e3c17c384" providerId="ADAL" clId="{C0AE3B83-27FD-4551-BBBF-7DED769FA8C0}" dt="2023-04-05T10:16:32.232" v="14049" actId="478"/>
          <ac:spMkLst>
            <pc:docMk/>
            <pc:sldMk cId="2040788950" sldId="587"/>
            <ac:spMk id="25" creationId="{E3416ED3-DF64-0916-EE2D-6ACDC62F38F3}"/>
          </ac:spMkLst>
        </pc:spChg>
        <pc:picChg chg="del">
          <ac:chgData name="Sara Monteiro - FORMADOR PRT" userId="21b18b9a-5f76-4055-bb3c-283e3c17c384" providerId="ADAL" clId="{C0AE3B83-27FD-4551-BBBF-7DED769FA8C0}" dt="2023-04-05T10:16:23.019" v="14043" actId="478"/>
          <ac:picMkLst>
            <pc:docMk/>
            <pc:sldMk cId="2040788950" sldId="587"/>
            <ac:picMk id="7" creationId="{73A034D8-6F3A-6727-1F27-BEC5C64D3EA8}"/>
          </ac:picMkLst>
        </pc:picChg>
        <pc:picChg chg="mod">
          <ac:chgData name="Sara Monteiro - FORMADOR PRT" userId="21b18b9a-5f76-4055-bb3c-283e3c17c384" providerId="ADAL" clId="{C0AE3B83-27FD-4551-BBBF-7DED769FA8C0}" dt="2023-04-05T10:17:03.634" v="14061" actId="14100"/>
          <ac:picMkLst>
            <pc:docMk/>
            <pc:sldMk cId="2040788950" sldId="587"/>
            <ac:picMk id="10" creationId="{7A41769E-4209-9841-E832-ECFEAA99140C}"/>
          </ac:picMkLst>
        </pc:picChg>
        <pc:cxnChg chg="del">
          <ac:chgData name="Sara Monteiro - FORMADOR PRT" userId="21b18b9a-5f76-4055-bb3c-283e3c17c384" providerId="ADAL" clId="{C0AE3B83-27FD-4551-BBBF-7DED769FA8C0}" dt="2023-04-05T10:16:33.507" v="14050" actId="478"/>
          <ac:cxnSpMkLst>
            <pc:docMk/>
            <pc:sldMk cId="2040788950" sldId="587"/>
            <ac:cxnSpMk id="21" creationId="{A7E69186-3A38-55B3-558E-43C9DDE10C5A}"/>
          </ac:cxnSpMkLst>
        </pc:cxnChg>
        <pc:cxnChg chg="del">
          <ac:chgData name="Sara Monteiro - FORMADOR PRT" userId="21b18b9a-5f76-4055-bb3c-283e3c17c384" providerId="ADAL" clId="{C0AE3B83-27FD-4551-BBBF-7DED769FA8C0}" dt="2023-04-05T10:16:38.686" v="14051" actId="478"/>
          <ac:cxnSpMkLst>
            <pc:docMk/>
            <pc:sldMk cId="2040788950" sldId="587"/>
            <ac:cxnSpMk id="23" creationId="{646B9EC3-51F4-D5E2-00A4-13A8DA19ED9A}"/>
          </ac:cxnSpMkLst>
        </pc:cxnChg>
      </pc:sldChg>
      <pc:sldChg chg="new del">
        <pc:chgData name="Sara Monteiro - FORMADOR PRT" userId="21b18b9a-5f76-4055-bb3c-283e3c17c384" providerId="ADAL" clId="{C0AE3B83-27FD-4551-BBBF-7DED769FA8C0}" dt="2023-04-05T10:06:53.114" v="13859" actId="47"/>
        <pc:sldMkLst>
          <pc:docMk/>
          <pc:sldMk cId="3470971833" sldId="587"/>
        </pc:sldMkLst>
      </pc:sldChg>
      <pc:sldChg chg="addSp delSp modSp add mod modNotesTx">
        <pc:chgData name="Sara Monteiro - FORMADOR PRT" userId="21b18b9a-5f76-4055-bb3c-283e3c17c384" providerId="ADAL" clId="{C0AE3B83-27FD-4551-BBBF-7DED769FA8C0}" dt="2023-04-12T15:51:06.122" v="24319" actId="20577"/>
        <pc:sldMkLst>
          <pc:docMk/>
          <pc:sldMk cId="3906279096" sldId="588"/>
        </pc:sldMkLst>
        <pc:spChg chg="mod">
          <ac:chgData name="Sara Monteiro - FORMADOR PRT" userId="21b18b9a-5f76-4055-bb3c-283e3c17c384" providerId="ADAL" clId="{C0AE3B83-27FD-4551-BBBF-7DED769FA8C0}" dt="2023-04-12T15:51:06.122" v="24319" actId="20577"/>
          <ac:spMkLst>
            <pc:docMk/>
            <pc:sldMk cId="3906279096" sldId="58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3:28:23.638" v="16333" actId="20577"/>
          <ac:spMkLst>
            <pc:docMk/>
            <pc:sldMk cId="3906279096" sldId="588"/>
            <ac:spMk id="3" creationId="{8803409D-807E-7212-EACD-52BEB776D5F1}"/>
          </ac:spMkLst>
        </pc:spChg>
        <pc:picChg chg="add mod">
          <ac:chgData name="Sara Monteiro - FORMADOR PRT" userId="21b18b9a-5f76-4055-bb3c-283e3c17c384" providerId="ADAL" clId="{C0AE3B83-27FD-4551-BBBF-7DED769FA8C0}" dt="2023-04-05T11:12:35.578" v="14979" actId="1076"/>
          <ac:picMkLst>
            <pc:docMk/>
            <pc:sldMk cId="3906279096" sldId="588"/>
            <ac:picMk id="7" creationId="{3358351D-8165-FFC4-4215-05C68DA0A402}"/>
          </ac:picMkLst>
        </pc:picChg>
        <pc:picChg chg="add del">
          <ac:chgData name="Sara Monteiro - FORMADOR PRT" userId="21b18b9a-5f76-4055-bb3c-283e3c17c384" providerId="ADAL" clId="{C0AE3B83-27FD-4551-BBBF-7DED769FA8C0}" dt="2023-04-05T11:10:08.385" v="14637" actId="478"/>
          <ac:picMkLst>
            <pc:docMk/>
            <pc:sldMk cId="3906279096" sldId="588"/>
            <ac:picMk id="8" creationId="{B2D3D91D-329A-6EAC-9822-A5CD1445657C}"/>
          </ac:picMkLst>
        </pc:picChg>
      </pc:sldChg>
      <pc:sldChg chg="addSp delSp modSp add mod modNotesTx">
        <pc:chgData name="Sara Monteiro - FORMADOR PRT" userId="21b18b9a-5f76-4055-bb3c-283e3c17c384" providerId="ADAL" clId="{C0AE3B83-27FD-4551-BBBF-7DED769FA8C0}" dt="2023-04-12T15:51:12.062" v="24323" actId="20577"/>
        <pc:sldMkLst>
          <pc:docMk/>
          <pc:sldMk cId="65235872" sldId="589"/>
        </pc:sldMkLst>
        <pc:spChg chg="mod">
          <ac:chgData name="Sara Monteiro - FORMADOR PRT" userId="21b18b9a-5f76-4055-bb3c-283e3c17c384" providerId="ADAL" clId="{C0AE3B83-27FD-4551-BBBF-7DED769FA8C0}" dt="2023-04-12T15:51:12.062" v="24323" actId="20577"/>
          <ac:spMkLst>
            <pc:docMk/>
            <pc:sldMk cId="65235872" sldId="58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2:32:02.389" v="20899" actId="20577"/>
          <ac:spMkLst>
            <pc:docMk/>
            <pc:sldMk cId="65235872" sldId="589"/>
            <ac:spMk id="3" creationId="{8803409D-807E-7212-EACD-52BEB776D5F1}"/>
          </ac:spMkLst>
        </pc:spChg>
        <pc:picChg chg="del">
          <ac:chgData name="Sara Monteiro - FORMADOR PRT" userId="21b18b9a-5f76-4055-bb3c-283e3c17c384" providerId="ADAL" clId="{C0AE3B83-27FD-4551-BBBF-7DED769FA8C0}" dt="2023-04-05T11:13:52.014" v="15132" actId="478"/>
          <ac:picMkLst>
            <pc:docMk/>
            <pc:sldMk cId="65235872" sldId="589"/>
            <ac:picMk id="7" creationId="{3358351D-8165-FFC4-4215-05C68DA0A402}"/>
          </ac:picMkLst>
        </pc:picChg>
        <pc:picChg chg="add mod">
          <ac:chgData name="Sara Monteiro - FORMADOR PRT" userId="21b18b9a-5f76-4055-bb3c-283e3c17c384" providerId="ADAL" clId="{C0AE3B83-27FD-4551-BBBF-7DED769FA8C0}" dt="2023-04-05T11:15:10.086" v="15138" actId="1076"/>
          <ac:picMkLst>
            <pc:docMk/>
            <pc:sldMk cId="65235872" sldId="589"/>
            <ac:picMk id="8" creationId="{3F27A45D-9DE9-9160-912E-8173CEA45CCF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05T11:16:20.103" v="15146"/>
        <pc:sldMkLst>
          <pc:docMk/>
          <pc:sldMk cId="2179867828" sldId="590"/>
        </pc:sldMkLst>
      </pc:sldChg>
      <pc:sldChg chg="modSp add mod ord">
        <pc:chgData name="Sara Monteiro - FORMADOR PRT" userId="21b18b9a-5f76-4055-bb3c-283e3c17c384" providerId="ADAL" clId="{C0AE3B83-27FD-4551-BBBF-7DED769FA8C0}" dt="2023-04-12T14:39:20.549" v="22674" actId="313"/>
        <pc:sldMkLst>
          <pc:docMk/>
          <pc:sldMk cId="2887171796" sldId="590"/>
        </pc:sldMkLst>
        <pc:spChg chg="mod">
          <ac:chgData name="Sara Monteiro - FORMADOR PRT" userId="21b18b9a-5f76-4055-bb3c-283e3c17c384" providerId="ADAL" clId="{C0AE3B83-27FD-4551-BBBF-7DED769FA8C0}" dt="2023-04-05T13:33:11.722" v="16410" actId="20577"/>
          <ac:spMkLst>
            <pc:docMk/>
            <pc:sldMk cId="2887171796" sldId="590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4:39:20.549" v="22674" actId="313"/>
          <ac:spMkLst>
            <pc:docMk/>
            <pc:sldMk cId="2887171796" sldId="590"/>
            <ac:spMk id="3" creationId="{CFC44AB3-A5A8-721D-6718-B420C1191765}"/>
          </ac:spMkLst>
        </pc:spChg>
        <pc:picChg chg="mod">
          <ac:chgData name="Sara Monteiro - FORMADOR PRT" userId="21b18b9a-5f76-4055-bb3c-283e3c17c384" providerId="ADAL" clId="{C0AE3B83-27FD-4551-BBBF-7DED769FA8C0}" dt="2023-04-05T11:17:24.310" v="15202" actId="1076"/>
          <ac:picMkLst>
            <pc:docMk/>
            <pc:sldMk cId="2887171796" sldId="590"/>
            <ac:picMk id="7" creationId="{125D1599-0119-EFFB-A946-CB336F29F3B2}"/>
          </ac:picMkLst>
        </pc:picChg>
      </pc:sldChg>
      <pc:sldChg chg="addSp delSp modSp add mod modNotesTx">
        <pc:chgData name="Sara Monteiro - FORMADOR PRT" userId="21b18b9a-5f76-4055-bb3c-283e3c17c384" providerId="ADAL" clId="{C0AE3B83-27FD-4551-BBBF-7DED769FA8C0}" dt="2023-04-12T12:33:39.141" v="20917" actId="20577"/>
        <pc:sldMkLst>
          <pc:docMk/>
          <pc:sldMk cId="1716445496" sldId="591"/>
        </pc:sldMkLst>
        <pc:spChg chg="mod">
          <ac:chgData name="Sara Monteiro - FORMADOR PRT" userId="21b18b9a-5f76-4055-bb3c-283e3c17c384" providerId="ADAL" clId="{C0AE3B83-27FD-4551-BBBF-7DED769FA8C0}" dt="2023-04-05T13:54:24.508" v="17369" actId="20577"/>
          <ac:spMkLst>
            <pc:docMk/>
            <pc:sldMk cId="1716445496" sldId="591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05T13:54:14.058" v="17320"/>
          <ac:spMkLst>
            <pc:docMk/>
            <pc:sldMk cId="1716445496" sldId="591"/>
            <ac:spMk id="3" creationId="{8803409D-807E-7212-EACD-52BEB776D5F1}"/>
          </ac:spMkLst>
        </pc:spChg>
        <pc:spChg chg="add mod">
          <ac:chgData name="Sara Monteiro - FORMADOR PRT" userId="21b18b9a-5f76-4055-bb3c-283e3c17c384" providerId="ADAL" clId="{C0AE3B83-27FD-4551-BBBF-7DED769FA8C0}" dt="2023-04-05T14:00:31.824" v="17979" actId="207"/>
          <ac:spMkLst>
            <pc:docMk/>
            <pc:sldMk cId="1716445496" sldId="591"/>
            <ac:spMk id="6" creationId="{7E551DF8-F2DD-2095-0463-B3DC018ED07D}"/>
          </ac:spMkLst>
        </pc:spChg>
        <pc:picChg chg="del">
          <ac:chgData name="Sara Monteiro - FORMADOR PRT" userId="21b18b9a-5f76-4055-bb3c-283e3c17c384" providerId="ADAL" clId="{C0AE3B83-27FD-4551-BBBF-7DED769FA8C0}" dt="2023-04-05T13:54:10.916" v="17316" actId="478"/>
          <ac:picMkLst>
            <pc:docMk/>
            <pc:sldMk cId="1716445496" sldId="591"/>
            <ac:picMk id="8" creationId="{3F27A45D-9DE9-9160-912E-8173CEA45CCF}"/>
          </ac:picMkLst>
        </pc:picChg>
        <pc:picChg chg="add mod">
          <ac:chgData name="Sara Monteiro - FORMADOR PRT" userId="21b18b9a-5f76-4055-bb3c-283e3c17c384" providerId="ADAL" clId="{C0AE3B83-27FD-4551-BBBF-7DED769FA8C0}" dt="2023-04-05T13:59:18.933" v="17927" actId="1076"/>
          <ac:picMkLst>
            <pc:docMk/>
            <pc:sldMk cId="1716445496" sldId="591"/>
            <ac:picMk id="9" creationId="{21B35513-1FDA-1F21-5257-56638561C62A}"/>
          </ac:picMkLst>
        </pc:picChg>
      </pc:sldChg>
      <pc:sldChg chg="modSp add mod ord">
        <pc:chgData name="Sara Monteiro - FORMADOR PRT" userId="21b18b9a-5f76-4055-bb3c-283e3c17c384" providerId="ADAL" clId="{C0AE3B83-27FD-4551-BBBF-7DED769FA8C0}" dt="2023-04-05T15:47:42.586" v="20795" actId="20577"/>
        <pc:sldMkLst>
          <pc:docMk/>
          <pc:sldMk cId="3220662017" sldId="592"/>
        </pc:sldMkLst>
        <pc:spChg chg="mod">
          <ac:chgData name="Sara Monteiro - FORMADOR PRT" userId="21b18b9a-5f76-4055-bb3c-283e3c17c384" providerId="ADAL" clId="{C0AE3B83-27FD-4551-BBBF-7DED769FA8C0}" dt="2023-04-05T15:47:26.431" v="20787" actId="20577"/>
          <ac:spMkLst>
            <pc:docMk/>
            <pc:sldMk cId="3220662017" sldId="592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5:47:42.586" v="20795" actId="20577"/>
          <ac:spMkLst>
            <pc:docMk/>
            <pc:sldMk cId="3220662017" sldId="592"/>
            <ac:spMk id="3" creationId="{CFC44AB3-A5A8-721D-6718-B420C1191765}"/>
          </ac:spMkLst>
        </pc:spChg>
      </pc:sldChg>
      <pc:sldChg chg="modSp add mod modNotesTx">
        <pc:chgData name="Sara Monteiro - FORMADOR PRT" userId="21b18b9a-5f76-4055-bb3c-283e3c17c384" providerId="ADAL" clId="{C0AE3B83-27FD-4551-BBBF-7DED769FA8C0}" dt="2023-04-12T15:51:00.368" v="24314" actId="20577"/>
        <pc:sldMkLst>
          <pc:docMk/>
          <pc:sldMk cId="3844886425" sldId="593"/>
        </pc:sldMkLst>
        <pc:spChg chg="mod">
          <ac:chgData name="Sara Monteiro - FORMADOR PRT" userId="21b18b9a-5f76-4055-bb3c-283e3c17c384" providerId="ADAL" clId="{C0AE3B83-27FD-4551-BBBF-7DED769FA8C0}" dt="2023-04-12T15:51:00.368" v="24314" actId="20577"/>
          <ac:spMkLst>
            <pc:docMk/>
            <pc:sldMk cId="3844886425" sldId="59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5:54:16.750" v="20813" actId="20577"/>
          <ac:spMkLst>
            <pc:docMk/>
            <pc:sldMk cId="3844886425" sldId="593"/>
            <ac:spMk id="3" creationId="{8803409D-807E-7212-EACD-52BEB776D5F1}"/>
          </ac:spMkLst>
        </pc:spChg>
      </pc:sldChg>
      <pc:sldChg chg="addSp delSp modSp add mod ord modNotesTx">
        <pc:chgData name="Sara Monteiro - FORMADOR PRT" userId="21b18b9a-5f76-4055-bb3c-283e3c17c384" providerId="ADAL" clId="{C0AE3B83-27FD-4551-BBBF-7DED769FA8C0}" dt="2023-04-12T15:50:56.242" v="24310" actId="20577"/>
        <pc:sldMkLst>
          <pc:docMk/>
          <pc:sldMk cId="3036493016" sldId="594"/>
        </pc:sldMkLst>
        <pc:spChg chg="mod">
          <ac:chgData name="Sara Monteiro - FORMADOR PRT" userId="21b18b9a-5f76-4055-bb3c-283e3c17c384" providerId="ADAL" clId="{C0AE3B83-27FD-4551-BBBF-7DED769FA8C0}" dt="2023-04-12T15:50:56.242" v="24310" actId="20577"/>
          <ac:spMkLst>
            <pc:docMk/>
            <pc:sldMk cId="3036493016" sldId="59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2:38:52.234" v="16154" actId="1076"/>
          <ac:spMkLst>
            <pc:docMk/>
            <pc:sldMk cId="3036493016" sldId="594"/>
            <ac:spMk id="3" creationId="{8803409D-807E-7212-EACD-52BEB776D5F1}"/>
          </ac:spMkLst>
        </pc:spChg>
        <pc:spChg chg="add del">
          <ac:chgData name="Sara Monteiro - FORMADOR PRT" userId="21b18b9a-5f76-4055-bb3c-283e3c17c384" providerId="ADAL" clId="{C0AE3B83-27FD-4551-BBBF-7DED769FA8C0}" dt="2023-04-05T12:33:03.805" v="16085" actId="22"/>
          <ac:spMkLst>
            <pc:docMk/>
            <pc:sldMk cId="3036493016" sldId="594"/>
            <ac:spMk id="7" creationId="{2EAAA176-559C-E060-B6E8-FDEA0E533878}"/>
          </ac:spMkLst>
        </pc:spChg>
        <pc:picChg chg="del">
          <ac:chgData name="Sara Monteiro - FORMADOR PRT" userId="21b18b9a-5f76-4055-bb3c-283e3c17c384" providerId="ADAL" clId="{C0AE3B83-27FD-4551-BBBF-7DED769FA8C0}" dt="2023-04-05T12:32:58.883" v="16083" actId="478"/>
          <ac:picMkLst>
            <pc:docMk/>
            <pc:sldMk cId="3036493016" sldId="594"/>
            <ac:picMk id="8" creationId="{3F27A45D-9DE9-9160-912E-8173CEA45CCF}"/>
          </ac:picMkLst>
        </pc:picChg>
        <pc:picChg chg="add mod">
          <ac:chgData name="Sara Monteiro - FORMADOR PRT" userId="21b18b9a-5f76-4055-bb3c-283e3c17c384" providerId="ADAL" clId="{C0AE3B83-27FD-4551-BBBF-7DED769FA8C0}" dt="2023-04-05T15:56:10.966" v="20816" actId="1076"/>
          <ac:picMkLst>
            <pc:docMk/>
            <pc:sldMk cId="3036493016" sldId="594"/>
            <ac:picMk id="10" creationId="{937842D7-3E1E-1FD9-6551-0DFED105DEB5}"/>
          </ac:picMkLst>
        </pc:picChg>
        <pc:picChg chg="add mod">
          <ac:chgData name="Sara Monteiro - FORMADOR PRT" userId="21b18b9a-5f76-4055-bb3c-283e3c17c384" providerId="ADAL" clId="{C0AE3B83-27FD-4551-BBBF-7DED769FA8C0}" dt="2023-04-05T12:38:56.483" v="16157" actId="1076"/>
          <ac:picMkLst>
            <pc:docMk/>
            <pc:sldMk cId="3036493016" sldId="594"/>
            <ac:picMk id="12" creationId="{0EA27B05-8899-E760-E026-1BA2F8501FEB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05T16:02:27.568" v="20883" actId="20577"/>
        <pc:sldMkLst>
          <pc:docMk/>
          <pc:sldMk cId="1750495205" sldId="595"/>
        </pc:sldMkLst>
        <pc:spChg chg="mod">
          <ac:chgData name="Sara Monteiro - FORMADOR PRT" userId="21b18b9a-5f76-4055-bb3c-283e3c17c384" providerId="ADAL" clId="{C0AE3B83-27FD-4551-BBBF-7DED769FA8C0}" dt="2023-04-05T15:14:29.609" v="19094" actId="20577"/>
          <ac:spMkLst>
            <pc:docMk/>
            <pc:sldMk cId="1750495205" sldId="595"/>
            <ac:spMk id="2" creationId="{5AB466CC-8756-D54C-9B60-6545F77D4556}"/>
          </ac:spMkLst>
        </pc:spChg>
        <pc:spChg chg="del">
          <ac:chgData name="Sara Monteiro - FORMADOR PRT" userId="21b18b9a-5f76-4055-bb3c-283e3c17c384" providerId="ADAL" clId="{C0AE3B83-27FD-4551-BBBF-7DED769FA8C0}" dt="2023-04-05T15:14:31.404" v="19095" actId="478"/>
          <ac:spMkLst>
            <pc:docMk/>
            <pc:sldMk cId="1750495205" sldId="595"/>
            <ac:spMk id="3" creationId="{DEA16752-254E-D55D-C454-D5B249C9070C}"/>
          </ac:spMkLst>
        </pc:spChg>
        <pc:spChg chg="add mod">
          <ac:chgData name="Sara Monteiro - FORMADOR PRT" userId="21b18b9a-5f76-4055-bb3c-283e3c17c384" providerId="ADAL" clId="{C0AE3B83-27FD-4551-BBBF-7DED769FA8C0}" dt="2023-04-05T16:02:27.568" v="20883" actId="20577"/>
          <ac:spMkLst>
            <pc:docMk/>
            <pc:sldMk cId="1750495205" sldId="595"/>
            <ac:spMk id="6" creationId="{77D0D958-5326-2420-F0E5-F453A13DFA1A}"/>
          </ac:spMkLst>
        </pc:spChg>
        <pc:spChg chg="add mod">
          <ac:chgData name="Sara Monteiro - FORMADOR PRT" userId="21b18b9a-5f76-4055-bb3c-283e3c17c384" providerId="ADAL" clId="{C0AE3B83-27FD-4551-BBBF-7DED769FA8C0}" dt="2023-04-05T15:19:38.413" v="19765" actId="1076"/>
          <ac:spMkLst>
            <pc:docMk/>
            <pc:sldMk cId="1750495205" sldId="595"/>
            <ac:spMk id="7" creationId="{BFD7DBD5-CD26-DAEB-F3A6-62849F0B8030}"/>
          </ac:spMkLst>
        </pc:spChg>
        <pc:picChg chg="add mod">
          <ac:chgData name="Sara Monteiro - FORMADOR PRT" userId="21b18b9a-5f76-4055-bb3c-283e3c17c384" providerId="ADAL" clId="{C0AE3B83-27FD-4551-BBBF-7DED769FA8C0}" dt="2023-04-05T15:19:33.713" v="19764" actId="1076"/>
          <ac:picMkLst>
            <pc:docMk/>
            <pc:sldMk cId="1750495205" sldId="595"/>
            <ac:picMk id="9" creationId="{A8D37C15-522B-E0B7-55C9-61C470F2CA70}"/>
          </ac:picMkLst>
        </pc:picChg>
      </pc:sldChg>
      <pc:sldChg chg="modSp add del mod">
        <pc:chgData name="Sara Monteiro - FORMADOR PRT" userId="21b18b9a-5f76-4055-bb3c-283e3c17c384" providerId="ADAL" clId="{C0AE3B83-27FD-4551-BBBF-7DED769FA8C0}" dt="2023-04-05T14:40:19.524" v="17987" actId="47"/>
        <pc:sldMkLst>
          <pc:docMk/>
          <pc:sldMk cId="3049201480" sldId="595"/>
        </pc:sldMkLst>
        <pc:spChg chg="mod">
          <ac:chgData name="Sara Monteiro - FORMADOR PRT" userId="21b18b9a-5f76-4055-bb3c-283e3c17c384" providerId="ADAL" clId="{C0AE3B83-27FD-4551-BBBF-7DED769FA8C0}" dt="2023-04-05T14:19:49.770" v="17985"/>
          <ac:spMkLst>
            <pc:docMk/>
            <pc:sldMk cId="3049201480" sldId="595"/>
            <ac:spMk id="6" creationId="{7E551DF8-F2DD-2095-0463-B3DC018ED07D}"/>
          </ac:spMkLst>
        </pc:spChg>
      </pc:sldChg>
      <pc:sldChg chg="add del">
        <pc:chgData name="Sara Monteiro - FORMADOR PRT" userId="21b18b9a-5f76-4055-bb3c-283e3c17c384" providerId="ADAL" clId="{C0AE3B83-27FD-4551-BBBF-7DED769FA8C0}" dt="2023-04-05T14:40:19.524" v="17987" actId="47"/>
        <pc:sldMkLst>
          <pc:docMk/>
          <pc:sldMk cId="2618096163" sldId="596"/>
        </pc:sldMkLst>
      </pc:sldChg>
      <pc:sldChg chg="addSp delSp modSp add mod">
        <pc:chgData name="Sara Monteiro - FORMADOR PRT" userId="21b18b9a-5f76-4055-bb3c-283e3c17c384" providerId="ADAL" clId="{C0AE3B83-27FD-4551-BBBF-7DED769FA8C0}" dt="2023-04-12T15:55:10.489" v="24325" actId="20577"/>
        <pc:sldMkLst>
          <pc:docMk/>
          <pc:sldMk cId="2954777538" sldId="596"/>
        </pc:sldMkLst>
        <pc:spChg chg="mod">
          <ac:chgData name="Sara Monteiro - FORMADOR PRT" userId="21b18b9a-5f76-4055-bb3c-283e3c17c384" providerId="ADAL" clId="{C0AE3B83-27FD-4551-BBBF-7DED769FA8C0}" dt="2023-04-05T15:06:03.324" v="18623" actId="20577"/>
          <ac:spMkLst>
            <pc:docMk/>
            <pc:sldMk cId="2954777538" sldId="596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5:55:10.489" v="24325" actId="20577"/>
          <ac:spMkLst>
            <pc:docMk/>
            <pc:sldMk cId="2954777538" sldId="596"/>
            <ac:spMk id="6" creationId="{ECB49F07-7BBD-2177-2D07-B1D6E62D2FF1}"/>
          </ac:spMkLst>
        </pc:spChg>
        <pc:spChg chg="del mod">
          <ac:chgData name="Sara Monteiro - FORMADOR PRT" userId="21b18b9a-5f76-4055-bb3c-283e3c17c384" providerId="ADAL" clId="{C0AE3B83-27FD-4551-BBBF-7DED769FA8C0}" dt="2023-04-05T15:06:07.953" v="18625" actId="478"/>
          <ac:spMkLst>
            <pc:docMk/>
            <pc:sldMk cId="2954777538" sldId="596"/>
            <ac:spMk id="7" creationId="{4E11DAAC-9692-AAEE-5388-78FF624837A0}"/>
          </ac:spMkLst>
        </pc:spChg>
        <pc:picChg chg="add del mod">
          <ac:chgData name="Sara Monteiro - FORMADOR PRT" userId="21b18b9a-5f76-4055-bb3c-283e3c17c384" providerId="ADAL" clId="{C0AE3B83-27FD-4551-BBBF-7DED769FA8C0}" dt="2023-04-05T15:10:11.457" v="18768" actId="478"/>
          <ac:picMkLst>
            <pc:docMk/>
            <pc:sldMk cId="2954777538" sldId="596"/>
            <ac:picMk id="8" creationId="{177FDB06-C7CC-4F3D-6017-082C07BB4DCD}"/>
          </ac:picMkLst>
        </pc:picChg>
        <pc:picChg chg="add mod">
          <ac:chgData name="Sara Monteiro - FORMADOR PRT" userId="21b18b9a-5f76-4055-bb3c-283e3c17c384" providerId="ADAL" clId="{C0AE3B83-27FD-4551-BBBF-7DED769FA8C0}" dt="2023-04-05T15:12:41.616" v="19060" actId="1076"/>
          <ac:picMkLst>
            <pc:docMk/>
            <pc:sldMk cId="2954777538" sldId="596"/>
            <ac:picMk id="10" creationId="{8C39DE76-8A79-C2AF-456C-7243AB0A68B8}"/>
          </ac:picMkLst>
        </pc:picChg>
        <pc:picChg chg="add mod">
          <ac:chgData name="Sara Monteiro - FORMADOR PRT" userId="21b18b9a-5f76-4055-bb3c-283e3c17c384" providerId="ADAL" clId="{C0AE3B83-27FD-4551-BBBF-7DED769FA8C0}" dt="2023-04-05T15:12:43.050" v="19061" actId="1076"/>
          <ac:picMkLst>
            <pc:docMk/>
            <pc:sldMk cId="2954777538" sldId="596"/>
            <ac:picMk id="12" creationId="{EF220CFC-B012-51F0-8BED-F2CE28531D78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2T12:53:46.972" v="21019" actId="20577"/>
        <pc:sldMkLst>
          <pc:docMk/>
          <pc:sldMk cId="141273294" sldId="597"/>
        </pc:sldMkLst>
        <pc:spChg chg="mod">
          <ac:chgData name="Sara Monteiro - FORMADOR PRT" userId="21b18b9a-5f76-4055-bb3c-283e3c17c384" providerId="ADAL" clId="{C0AE3B83-27FD-4551-BBBF-7DED769FA8C0}" dt="2023-04-05T15:22:48.991" v="19772"/>
          <ac:spMkLst>
            <pc:docMk/>
            <pc:sldMk cId="141273294" sldId="597"/>
            <ac:spMk id="2" creationId="{5AB466CC-8756-D54C-9B60-6545F77D4556}"/>
          </ac:spMkLst>
        </pc:spChg>
        <pc:spChg chg="del">
          <ac:chgData name="Sara Monteiro - FORMADOR PRT" userId="21b18b9a-5f76-4055-bb3c-283e3c17c384" providerId="ADAL" clId="{C0AE3B83-27FD-4551-BBBF-7DED769FA8C0}" dt="2023-04-05T15:22:20.481" v="19767" actId="478"/>
          <ac:spMkLst>
            <pc:docMk/>
            <pc:sldMk cId="141273294" sldId="597"/>
            <ac:spMk id="3" creationId="{DEA16752-254E-D55D-C454-D5B249C9070C}"/>
          </ac:spMkLst>
        </pc:spChg>
        <pc:spChg chg="add mod">
          <ac:chgData name="Sara Monteiro - FORMADOR PRT" userId="21b18b9a-5f76-4055-bb3c-283e3c17c384" providerId="ADAL" clId="{C0AE3B83-27FD-4551-BBBF-7DED769FA8C0}" dt="2023-04-12T12:53:46.972" v="21019" actId="20577"/>
          <ac:spMkLst>
            <pc:docMk/>
            <pc:sldMk cId="141273294" sldId="597"/>
            <ac:spMk id="8" creationId="{E5152E86-0B29-15B9-FC2B-3C4BEA1AC17C}"/>
          </ac:spMkLst>
        </pc:spChg>
        <pc:picChg chg="add mod">
          <ac:chgData name="Sara Monteiro - FORMADOR PRT" userId="21b18b9a-5f76-4055-bb3c-283e3c17c384" providerId="ADAL" clId="{C0AE3B83-27FD-4551-BBBF-7DED769FA8C0}" dt="2023-04-05T15:23:45.799" v="19777" actId="1076"/>
          <ac:picMkLst>
            <pc:docMk/>
            <pc:sldMk cId="141273294" sldId="597"/>
            <ac:picMk id="7" creationId="{7F12C92F-93A2-9F31-647A-8215302D0389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05T15:14:14.616" v="19065" actId="47"/>
        <pc:sldMkLst>
          <pc:docMk/>
          <pc:sldMk cId="971068926" sldId="597"/>
        </pc:sldMkLst>
      </pc:sldChg>
      <pc:sldChg chg="add">
        <pc:chgData name="Sara Monteiro - FORMADOR PRT" userId="21b18b9a-5f76-4055-bb3c-283e3c17c384" providerId="ADAL" clId="{C0AE3B83-27FD-4551-BBBF-7DED769FA8C0}" dt="2023-04-05T15:22:16.856" v="19766"/>
        <pc:sldMkLst>
          <pc:docMk/>
          <pc:sldMk cId="3274428747" sldId="598"/>
        </pc:sldMkLst>
      </pc:sldChg>
      <pc:sldChg chg="addSp delSp modSp add mod">
        <pc:chgData name="Sara Monteiro - FORMADOR PRT" userId="21b18b9a-5f76-4055-bb3c-283e3c17c384" providerId="ADAL" clId="{C0AE3B83-27FD-4551-BBBF-7DED769FA8C0}" dt="2023-04-05T15:41:46.353" v="20672" actId="20577"/>
        <pc:sldMkLst>
          <pc:docMk/>
          <pc:sldMk cId="241721544" sldId="599"/>
        </pc:sldMkLst>
        <pc:spChg chg="mod">
          <ac:chgData name="Sara Monteiro - FORMADOR PRT" userId="21b18b9a-5f76-4055-bb3c-283e3c17c384" providerId="ADAL" clId="{C0AE3B83-27FD-4551-BBBF-7DED769FA8C0}" dt="2023-04-05T15:41:46.353" v="20672" actId="20577"/>
          <ac:spMkLst>
            <pc:docMk/>
            <pc:sldMk cId="241721544" sldId="599"/>
            <ac:spMk id="9" creationId="{E3909062-45FA-CCAF-49EF-BC6D645349FB}"/>
          </ac:spMkLst>
        </pc:spChg>
        <pc:picChg chg="del">
          <ac:chgData name="Sara Monteiro - FORMADOR PRT" userId="21b18b9a-5f76-4055-bb3c-283e3c17c384" providerId="ADAL" clId="{C0AE3B83-27FD-4551-BBBF-7DED769FA8C0}" dt="2023-04-05T15:41:39.186" v="20666" actId="478"/>
          <ac:picMkLst>
            <pc:docMk/>
            <pc:sldMk cId="241721544" sldId="599"/>
            <ac:picMk id="6" creationId="{9A2C32FD-BBDD-554C-8C71-BADCA754D897}"/>
          </ac:picMkLst>
        </pc:picChg>
        <pc:picChg chg="add mod">
          <ac:chgData name="Sara Monteiro - FORMADOR PRT" userId="21b18b9a-5f76-4055-bb3c-283e3c17c384" providerId="ADAL" clId="{C0AE3B83-27FD-4551-BBBF-7DED769FA8C0}" dt="2023-04-05T15:41:43.483" v="20668" actId="1076"/>
          <ac:picMkLst>
            <pc:docMk/>
            <pc:sldMk cId="241721544" sldId="599"/>
            <ac:picMk id="7" creationId="{2B2E9D5E-AFF5-45B2-6089-5024DE01E538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05T15:22:24.616" v="19769"/>
        <pc:sldMkLst>
          <pc:docMk/>
          <pc:sldMk cId="621310960" sldId="599"/>
        </pc:sldMkLst>
      </pc:sldChg>
      <pc:sldChg chg="addSp delSp modSp add mod">
        <pc:chgData name="Sara Monteiro - FORMADOR PRT" userId="21b18b9a-5f76-4055-bb3c-283e3c17c384" providerId="ADAL" clId="{C0AE3B83-27FD-4551-BBBF-7DED769FA8C0}" dt="2023-04-19T09:12:43.182" v="24332" actId="115"/>
        <pc:sldMkLst>
          <pc:docMk/>
          <pc:sldMk cId="3892557997" sldId="600"/>
        </pc:sldMkLst>
        <pc:spChg chg="mod">
          <ac:chgData name="Sara Monteiro - FORMADOR PRT" userId="21b18b9a-5f76-4055-bb3c-283e3c17c384" providerId="ADAL" clId="{C0AE3B83-27FD-4551-BBBF-7DED769FA8C0}" dt="2023-04-12T14:04:09.449" v="21164" actId="1076"/>
          <ac:spMkLst>
            <pc:docMk/>
            <pc:sldMk cId="3892557997" sldId="600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19T09:12:43.182" v="24332" actId="115"/>
          <ac:spMkLst>
            <pc:docMk/>
            <pc:sldMk cId="3892557997" sldId="600"/>
            <ac:spMk id="3" creationId="{69734BCA-1887-7555-DCAA-073BEDB14D68}"/>
          </ac:spMkLst>
        </pc:spChg>
        <pc:spChg chg="add del mod">
          <ac:chgData name="Sara Monteiro - FORMADOR PRT" userId="21b18b9a-5f76-4055-bb3c-283e3c17c384" providerId="ADAL" clId="{C0AE3B83-27FD-4551-BBBF-7DED769FA8C0}" dt="2023-04-12T14:13:04.441" v="21867"/>
          <ac:spMkLst>
            <pc:docMk/>
            <pc:sldMk cId="3892557997" sldId="600"/>
            <ac:spMk id="6" creationId="{B84D9D02-CCB5-15FC-7617-07696626C2E6}"/>
          </ac:spMkLst>
        </pc:spChg>
        <pc:spChg chg="del mod">
          <ac:chgData name="Sara Monteiro - FORMADOR PRT" userId="21b18b9a-5f76-4055-bb3c-283e3c17c384" providerId="ADAL" clId="{C0AE3B83-27FD-4551-BBBF-7DED769FA8C0}" dt="2023-04-12T14:02:21.188" v="21023" actId="478"/>
          <ac:spMkLst>
            <pc:docMk/>
            <pc:sldMk cId="3892557997" sldId="600"/>
            <ac:spMk id="8" creationId="{E5152E86-0B29-15B9-FC2B-3C4BEA1AC17C}"/>
          </ac:spMkLst>
        </pc:spChg>
        <pc:picChg chg="del">
          <ac:chgData name="Sara Monteiro - FORMADOR PRT" userId="21b18b9a-5f76-4055-bb3c-283e3c17c384" providerId="ADAL" clId="{C0AE3B83-27FD-4551-BBBF-7DED769FA8C0}" dt="2023-04-12T14:02:18.984" v="21021" actId="478"/>
          <ac:picMkLst>
            <pc:docMk/>
            <pc:sldMk cId="3892557997" sldId="600"/>
            <ac:picMk id="7" creationId="{7F12C92F-93A2-9F31-647A-8215302D0389}"/>
          </ac:picMkLst>
        </pc:picChg>
        <pc:picChg chg="add mod">
          <ac:chgData name="Sara Monteiro - FORMADOR PRT" userId="21b18b9a-5f76-4055-bb3c-283e3c17c384" providerId="ADAL" clId="{C0AE3B83-27FD-4551-BBBF-7DED769FA8C0}" dt="2023-04-12T14:15:21.243" v="21874" actId="1076"/>
          <ac:picMkLst>
            <pc:docMk/>
            <pc:sldMk cId="3892557997" sldId="600"/>
            <ac:picMk id="10" creationId="{1BC59BB9-117D-B8CC-4C32-30DF895DE049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2T15:57:00.339" v="24330" actId="20577"/>
        <pc:sldMkLst>
          <pc:docMk/>
          <pc:sldMk cId="2841739679" sldId="601"/>
        </pc:sldMkLst>
        <pc:spChg chg="mod">
          <ac:chgData name="Sara Monteiro - FORMADOR PRT" userId="21b18b9a-5f76-4055-bb3c-283e3c17c384" providerId="ADAL" clId="{C0AE3B83-27FD-4551-BBBF-7DED769FA8C0}" dt="2023-04-12T14:19:32.652" v="21929" actId="20577"/>
          <ac:spMkLst>
            <pc:docMk/>
            <pc:sldMk cId="2841739679" sldId="601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5:57:00.339" v="24330" actId="20577"/>
          <ac:spMkLst>
            <pc:docMk/>
            <pc:sldMk cId="2841739679" sldId="601"/>
            <ac:spMk id="3" creationId="{69734BCA-1887-7555-DCAA-073BEDB14D68}"/>
          </ac:spMkLst>
        </pc:spChg>
        <pc:picChg chg="add del mod">
          <ac:chgData name="Sara Monteiro - FORMADOR PRT" userId="21b18b9a-5f76-4055-bb3c-283e3c17c384" providerId="ADAL" clId="{C0AE3B83-27FD-4551-BBBF-7DED769FA8C0}" dt="2023-04-12T14:19:37.495" v="21930" actId="478"/>
          <ac:picMkLst>
            <pc:docMk/>
            <pc:sldMk cId="2841739679" sldId="601"/>
            <ac:picMk id="7" creationId="{2BE753D2-45C6-8F8D-3921-0C45D683FB4A}"/>
          </ac:picMkLst>
        </pc:picChg>
        <pc:picChg chg="add del mod">
          <ac:chgData name="Sara Monteiro - FORMADOR PRT" userId="21b18b9a-5f76-4055-bb3c-283e3c17c384" providerId="ADAL" clId="{C0AE3B83-27FD-4551-BBBF-7DED769FA8C0}" dt="2023-04-12T14:30:22.743" v="22436" actId="478"/>
          <ac:picMkLst>
            <pc:docMk/>
            <pc:sldMk cId="2841739679" sldId="601"/>
            <ac:picMk id="9" creationId="{C56F9F55-10E7-4C23-B938-DE2031E0C595}"/>
          </ac:picMkLst>
        </pc:picChg>
        <pc:picChg chg="add mod">
          <ac:chgData name="Sara Monteiro - FORMADOR PRT" userId="21b18b9a-5f76-4055-bb3c-283e3c17c384" providerId="ADAL" clId="{C0AE3B83-27FD-4551-BBBF-7DED769FA8C0}" dt="2023-04-12T14:31:47.343" v="22447" actId="1076"/>
          <ac:picMkLst>
            <pc:docMk/>
            <pc:sldMk cId="2841739679" sldId="601"/>
            <ac:picMk id="11" creationId="{1A1218E3-6283-13AE-1FCA-3A8C4E4BE676}"/>
          </ac:picMkLst>
        </pc:picChg>
        <pc:picChg chg="add mod">
          <ac:chgData name="Sara Monteiro - FORMADOR PRT" userId="21b18b9a-5f76-4055-bb3c-283e3c17c384" providerId="ADAL" clId="{C0AE3B83-27FD-4551-BBBF-7DED769FA8C0}" dt="2023-04-12T14:31:49.264" v="22448" actId="1076"/>
          <ac:picMkLst>
            <pc:docMk/>
            <pc:sldMk cId="2841739679" sldId="601"/>
            <ac:picMk id="13" creationId="{C530AFD0-0D17-F92D-F046-A84051B21205}"/>
          </ac:picMkLst>
        </pc:picChg>
      </pc:sldChg>
      <pc:sldChg chg="add ord">
        <pc:chgData name="Sara Monteiro - FORMADOR PRT" userId="21b18b9a-5f76-4055-bb3c-283e3c17c384" providerId="ADAL" clId="{C0AE3B83-27FD-4551-BBBF-7DED769FA8C0}" dt="2023-04-19T09:57:19.195" v="24813"/>
        <pc:sldMkLst>
          <pc:docMk/>
          <pc:sldMk cId="2364636496" sldId="602"/>
        </pc:sldMkLst>
      </pc:sldChg>
      <pc:sldChg chg="addSp delSp modSp add mod">
        <pc:chgData name="Sara Monteiro - FORMADOR PRT" userId="21b18b9a-5f76-4055-bb3c-283e3c17c384" providerId="ADAL" clId="{C0AE3B83-27FD-4551-BBBF-7DED769FA8C0}" dt="2023-04-12T14:24:54.322" v="22432" actId="1076"/>
        <pc:sldMkLst>
          <pc:docMk/>
          <pc:sldMk cId="2019724590" sldId="603"/>
        </pc:sldMkLst>
        <pc:spChg chg="mod">
          <ac:chgData name="Sara Monteiro - FORMADOR PRT" userId="21b18b9a-5f76-4055-bb3c-283e3c17c384" providerId="ADAL" clId="{C0AE3B83-27FD-4551-BBBF-7DED769FA8C0}" dt="2023-04-12T14:23:10.619" v="22213" actId="20577"/>
          <ac:spMkLst>
            <pc:docMk/>
            <pc:sldMk cId="2019724590" sldId="60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4:24:26.160" v="22428" actId="20577"/>
          <ac:spMkLst>
            <pc:docMk/>
            <pc:sldMk cId="2019724590" sldId="603"/>
            <ac:spMk id="3" creationId="{69734BCA-1887-7555-DCAA-073BEDB14D68}"/>
          </ac:spMkLst>
        </pc:spChg>
        <pc:picChg chg="add mod">
          <ac:chgData name="Sara Monteiro - FORMADOR PRT" userId="21b18b9a-5f76-4055-bb3c-283e3c17c384" providerId="ADAL" clId="{C0AE3B83-27FD-4551-BBBF-7DED769FA8C0}" dt="2023-04-12T14:24:54.322" v="22432" actId="1076"/>
          <ac:picMkLst>
            <pc:docMk/>
            <pc:sldMk cId="2019724590" sldId="603"/>
            <ac:picMk id="7" creationId="{7545789D-A94C-7B7C-7950-3CE0B00E3633}"/>
          </ac:picMkLst>
        </pc:picChg>
        <pc:picChg chg="del">
          <ac:chgData name="Sara Monteiro - FORMADOR PRT" userId="21b18b9a-5f76-4055-bb3c-283e3c17c384" providerId="ADAL" clId="{C0AE3B83-27FD-4551-BBBF-7DED769FA8C0}" dt="2023-04-12T14:23:12.187" v="22214" actId="478"/>
          <ac:picMkLst>
            <pc:docMk/>
            <pc:sldMk cId="2019724590" sldId="603"/>
            <ac:picMk id="9" creationId="{C56F9F55-10E7-4C23-B938-DE2031E0C595}"/>
          </ac:picMkLst>
        </pc:picChg>
      </pc:sldChg>
      <pc:sldChg chg="modSp add mod ord">
        <pc:chgData name="Sara Monteiro - FORMADOR PRT" userId="21b18b9a-5f76-4055-bb3c-283e3c17c384" providerId="ADAL" clId="{C0AE3B83-27FD-4551-BBBF-7DED769FA8C0}" dt="2023-04-19T09:57:50.088" v="24871" actId="20577"/>
        <pc:sldMkLst>
          <pc:docMk/>
          <pc:sldMk cId="1654258701" sldId="604"/>
        </pc:sldMkLst>
        <pc:spChg chg="mod">
          <ac:chgData name="Sara Monteiro - FORMADOR PRT" userId="21b18b9a-5f76-4055-bb3c-283e3c17c384" providerId="ADAL" clId="{C0AE3B83-27FD-4551-BBBF-7DED769FA8C0}" dt="2023-04-12T14:32:08.084" v="22459" actId="20577"/>
          <ac:spMkLst>
            <pc:docMk/>
            <pc:sldMk cId="1654258701" sldId="60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9T09:57:50.088" v="24871" actId="20577"/>
          <ac:spMkLst>
            <pc:docMk/>
            <pc:sldMk cId="1654258701" sldId="604"/>
            <ac:spMk id="3" creationId="{CFC44AB3-A5A8-721D-6718-B420C1191765}"/>
          </ac:spMkLst>
        </pc:spChg>
      </pc:sldChg>
      <pc:sldChg chg="addSp delSp modSp add mod ord">
        <pc:chgData name="Sara Monteiro - FORMADOR PRT" userId="21b18b9a-5f76-4055-bb3c-283e3c17c384" providerId="ADAL" clId="{C0AE3B83-27FD-4551-BBBF-7DED769FA8C0}" dt="2023-04-12T15:29:43.998" v="23815"/>
        <pc:sldMkLst>
          <pc:docMk/>
          <pc:sldMk cId="1049554610" sldId="605"/>
        </pc:sldMkLst>
        <pc:spChg chg="mod">
          <ac:chgData name="Sara Monteiro - FORMADOR PRT" userId="21b18b9a-5f76-4055-bb3c-283e3c17c384" providerId="ADAL" clId="{C0AE3B83-27FD-4551-BBBF-7DED769FA8C0}" dt="2023-04-12T15:16:50.919" v="23005" actId="20577"/>
          <ac:spMkLst>
            <pc:docMk/>
            <pc:sldMk cId="1049554610" sldId="605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5:28:22.659" v="23812" actId="14100"/>
          <ac:spMkLst>
            <pc:docMk/>
            <pc:sldMk cId="1049554610" sldId="605"/>
            <ac:spMk id="3" creationId="{69734BCA-1887-7555-DCAA-073BEDB14D68}"/>
          </ac:spMkLst>
        </pc:spChg>
        <pc:picChg chg="del">
          <ac:chgData name="Sara Monteiro - FORMADOR PRT" userId="21b18b9a-5f76-4055-bb3c-283e3c17c384" providerId="ADAL" clId="{C0AE3B83-27FD-4551-BBBF-7DED769FA8C0}" dt="2023-04-12T15:16:53.282" v="23006" actId="478"/>
          <ac:picMkLst>
            <pc:docMk/>
            <pc:sldMk cId="1049554610" sldId="605"/>
            <ac:picMk id="7" creationId="{2BE753D2-45C6-8F8D-3921-0C45D683FB4A}"/>
          </ac:picMkLst>
        </pc:picChg>
        <pc:picChg chg="add del mod">
          <ac:chgData name="Sara Monteiro - FORMADOR PRT" userId="21b18b9a-5f76-4055-bb3c-283e3c17c384" providerId="ADAL" clId="{C0AE3B83-27FD-4551-BBBF-7DED769FA8C0}" dt="2023-04-12T15:27:46.803" v="23758" actId="478"/>
          <ac:picMkLst>
            <pc:docMk/>
            <pc:sldMk cId="1049554610" sldId="605"/>
            <ac:picMk id="8" creationId="{F8458954-B7EC-6A55-267E-311EDB682D66}"/>
          </ac:picMkLst>
        </pc:picChg>
        <pc:picChg chg="add mod">
          <ac:chgData name="Sara Monteiro - FORMADOR PRT" userId="21b18b9a-5f76-4055-bb3c-283e3c17c384" providerId="ADAL" clId="{C0AE3B83-27FD-4551-BBBF-7DED769FA8C0}" dt="2023-04-12T15:28:25.411" v="23813" actId="1076"/>
          <ac:picMkLst>
            <pc:docMk/>
            <pc:sldMk cId="1049554610" sldId="605"/>
            <ac:picMk id="10" creationId="{4CBF04A4-1563-E205-D834-E6B015FC2C7B}"/>
          </ac:picMkLst>
        </pc:picChg>
        <pc:picChg chg="add del mod">
          <ac:chgData name="Sara Monteiro - FORMADOR PRT" userId="21b18b9a-5f76-4055-bb3c-283e3c17c384" providerId="ADAL" clId="{C0AE3B83-27FD-4551-BBBF-7DED769FA8C0}" dt="2023-04-12T15:29:43.998" v="23815"/>
          <ac:picMkLst>
            <pc:docMk/>
            <pc:sldMk cId="1049554610" sldId="605"/>
            <ac:picMk id="11" creationId="{0E3BC8E2-9389-C6BA-02E6-58B8436B2208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9T13:50:18.142" v="27319" actId="20577"/>
        <pc:sldMkLst>
          <pc:docMk/>
          <pc:sldMk cId="546015952" sldId="606"/>
        </pc:sldMkLst>
        <pc:spChg chg="mod">
          <ac:chgData name="Sara Monteiro - FORMADOR PRT" userId="21b18b9a-5f76-4055-bb3c-283e3c17c384" providerId="ADAL" clId="{C0AE3B83-27FD-4551-BBBF-7DED769FA8C0}" dt="2023-04-12T15:30:16.119" v="23879" actId="20577"/>
          <ac:spMkLst>
            <pc:docMk/>
            <pc:sldMk cId="546015952" sldId="606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12T15:29:54.721" v="23818" actId="478"/>
          <ac:spMkLst>
            <pc:docMk/>
            <pc:sldMk cId="546015952" sldId="606"/>
            <ac:spMk id="3" creationId="{69734BCA-1887-7555-DCAA-073BEDB14D68}"/>
          </ac:spMkLst>
        </pc:spChg>
        <pc:spChg chg="add mod">
          <ac:chgData name="Sara Monteiro - FORMADOR PRT" userId="21b18b9a-5f76-4055-bb3c-283e3c17c384" providerId="ADAL" clId="{C0AE3B83-27FD-4551-BBBF-7DED769FA8C0}" dt="2023-04-19T13:50:18.142" v="27319" actId="20577"/>
          <ac:spMkLst>
            <pc:docMk/>
            <pc:sldMk cId="546015952" sldId="606"/>
            <ac:spMk id="6" creationId="{AE28EF3C-1D7F-6C53-6FC5-5C45224BC4C4}"/>
          </ac:spMkLst>
        </pc:spChg>
        <pc:spChg chg="add mod">
          <ac:chgData name="Sara Monteiro - FORMADOR PRT" userId="21b18b9a-5f76-4055-bb3c-283e3c17c384" providerId="ADAL" clId="{C0AE3B83-27FD-4551-BBBF-7DED769FA8C0}" dt="2023-04-12T15:42:32.088" v="24301" actId="1076"/>
          <ac:spMkLst>
            <pc:docMk/>
            <pc:sldMk cId="546015952" sldId="606"/>
            <ac:spMk id="9" creationId="{A29F8F6B-7168-42D1-2DCC-A3F54AEDA9B7}"/>
          </ac:spMkLst>
        </pc:spChg>
        <pc:picChg chg="add mod">
          <ac:chgData name="Sara Monteiro - FORMADOR PRT" userId="21b18b9a-5f76-4055-bb3c-283e3c17c384" providerId="ADAL" clId="{C0AE3B83-27FD-4551-BBBF-7DED769FA8C0}" dt="2023-04-12T15:42:27.208" v="24300" actId="1076"/>
          <ac:picMkLst>
            <pc:docMk/>
            <pc:sldMk cId="546015952" sldId="606"/>
            <ac:picMk id="8" creationId="{15C768AA-D991-06CE-CA77-97066FA95920}"/>
          </ac:picMkLst>
        </pc:picChg>
        <pc:picChg chg="del">
          <ac:chgData name="Sara Monteiro - FORMADOR PRT" userId="21b18b9a-5f76-4055-bb3c-283e3c17c384" providerId="ADAL" clId="{C0AE3B83-27FD-4551-BBBF-7DED769FA8C0}" dt="2023-04-12T15:29:55.351" v="23819" actId="478"/>
          <ac:picMkLst>
            <pc:docMk/>
            <pc:sldMk cId="546015952" sldId="606"/>
            <ac:picMk id="10" creationId="{4CBF04A4-1563-E205-D834-E6B015FC2C7B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9T09:50:34.180" v="24584" actId="20577"/>
        <pc:sldMkLst>
          <pc:docMk/>
          <pc:sldMk cId="654938588" sldId="607"/>
        </pc:sldMkLst>
        <pc:spChg chg="mod">
          <ac:chgData name="Sara Monteiro - FORMADOR PRT" userId="21b18b9a-5f76-4055-bb3c-283e3c17c384" providerId="ADAL" clId="{C0AE3B83-27FD-4551-BBBF-7DED769FA8C0}" dt="2023-04-19T09:45:34.416" v="24391" actId="20577"/>
          <ac:spMkLst>
            <pc:docMk/>
            <pc:sldMk cId="654938588" sldId="607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19T09:50:34.180" v="24584" actId="20577"/>
          <ac:spMkLst>
            <pc:docMk/>
            <pc:sldMk cId="654938588" sldId="607"/>
            <ac:spMk id="3" creationId="{F92DBE73-3916-46D0-D478-69D44B2AA7A5}"/>
          </ac:spMkLst>
        </pc:spChg>
        <pc:spChg chg="del">
          <ac:chgData name="Sara Monteiro - FORMADOR PRT" userId="21b18b9a-5f76-4055-bb3c-283e3c17c384" providerId="ADAL" clId="{C0AE3B83-27FD-4551-BBBF-7DED769FA8C0}" dt="2023-04-19T09:34:43.912" v="24352" actId="478"/>
          <ac:spMkLst>
            <pc:docMk/>
            <pc:sldMk cId="654938588" sldId="607"/>
            <ac:spMk id="6" creationId="{AE28EF3C-1D7F-6C53-6FC5-5C45224BC4C4}"/>
          </ac:spMkLst>
        </pc:spChg>
        <pc:spChg chg="del mod">
          <ac:chgData name="Sara Monteiro - FORMADOR PRT" userId="21b18b9a-5f76-4055-bb3c-283e3c17c384" providerId="ADAL" clId="{C0AE3B83-27FD-4551-BBBF-7DED769FA8C0}" dt="2023-04-19T09:34:39.975" v="24351" actId="478"/>
          <ac:spMkLst>
            <pc:docMk/>
            <pc:sldMk cId="654938588" sldId="607"/>
            <ac:spMk id="9" creationId="{A29F8F6B-7168-42D1-2DCC-A3F54AEDA9B7}"/>
          </ac:spMkLst>
        </pc:spChg>
        <pc:picChg chg="del">
          <ac:chgData name="Sara Monteiro - FORMADOR PRT" userId="21b18b9a-5f76-4055-bb3c-283e3c17c384" providerId="ADAL" clId="{C0AE3B83-27FD-4551-BBBF-7DED769FA8C0}" dt="2023-04-19T09:34:36.141" v="24348" actId="478"/>
          <ac:picMkLst>
            <pc:docMk/>
            <pc:sldMk cId="654938588" sldId="607"/>
            <ac:picMk id="8" creationId="{15C768AA-D991-06CE-CA77-97066FA95920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9T10:46:56.098" v="24929"/>
        <pc:sldMkLst>
          <pc:docMk/>
          <pc:sldMk cId="1867732758" sldId="608"/>
        </pc:sldMkLst>
        <pc:spChg chg="mod">
          <ac:chgData name="Sara Monteiro - FORMADOR PRT" userId="21b18b9a-5f76-4055-bb3c-283e3c17c384" providerId="ADAL" clId="{C0AE3B83-27FD-4551-BBBF-7DED769FA8C0}" dt="2023-04-19T10:35:14.817" v="24909" actId="20577"/>
          <ac:spMkLst>
            <pc:docMk/>
            <pc:sldMk cId="1867732758" sldId="60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9T09:53:59.930" v="24806" actId="20577"/>
          <ac:spMkLst>
            <pc:docMk/>
            <pc:sldMk cId="1867732758" sldId="608"/>
            <ac:spMk id="3" creationId="{F92DBE73-3916-46D0-D478-69D44B2AA7A5}"/>
          </ac:spMkLst>
        </pc:spChg>
        <pc:picChg chg="add del mod">
          <ac:chgData name="Sara Monteiro - FORMADOR PRT" userId="21b18b9a-5f76-4055-bb3c-283e3c17c384" providerId="ADAL" clId="{C0AE3B83-27FD-4551-BBBF-7DED769FA8C0}" dt="2023-04-19T10:41:24.739" v="24920" actId="478"/>
          <ac:picMkLst>
            <pc:docMk/>
            <pc:sldMk cId="1867732758" sldId="608"/>
            <ac:picMk id="7" creationId="{20112C9E-649B-1AE2-7957-D42A379EFF17}"/>
          </ac:picMkLst>
        </pc:picChg>
        <pc:picChg chg="add mod">
          <ac:chgData name="Sara Monteiro - FORMADOR PRT" userId="21b18b9a-5f76-4055-bb3c-283e3c17c384" providerId="ADAL" clId="{C0AE3B83-27FD-4551-BBBF-7DED769FA8C0}" dt="2023-04-19T10:34:31.015" v="24878" actId="1076"/>
          <ac:picMkLst>
            <pc:docMk/>
            <pc:sldMk cId="1867732758" sldId="608"/>
            <ac:picMk id="9" creationId="{417BB9D2-30CE-7626-725B-047923262C8A}"/>
          </ac:picMkLst>
        </pc:picChg>
        <pc:picChg chg="add mod">
          <ac:chgData name="Sara Monteiro - FORMADOR PRT" userId="21b18b9a-5f76-4055-bb3c-283e3c17c384" providerId="ADAL" clId="{C0AE3B83-27FD-4551-BBBF-7DED769FA8C0}" dt="2023-04-19T10:41:45.432" v="24927" actId="1076"/>
          <ac:picMkLst>
            <pc:docMk/>
            <pc:sldMk cId="1867732758" sldId="608"/>
            <ac:picMk id="11" creationId="{671278CB-102D-2CDD-AC08-397E50619E9D}"/>
          </ac:picMkLst>
        </pc:picChg>
        <pc:picChg chg="add mod">
          <ac:chgData name="Sara Monteiro - FORMADOR PRT" userId="21b18b9a-5f76-4055-bb3c-283e3c17c384" providerId="ADAL" clId="{C0AE3B83-27FD-4551-BBBF-7DED769FA8C0}" dt="2023-04-19T10:41:42.335" v="24926" actId="1076"/>
          <ac:picMkLst>
            <pc:docMk/>
            <pc:sldMk cId="1867732758" sldId="608"/>
            <ac:picMk id="13" creationId="{C583E7A8-06F1-EEBF-16A3-B7F860BAE357}"/>
          </ac:picMkLst>
        </pc:picChg>
        <pc:picChg chg="add del mod">
          <ac:chgData name="Sara Monteiro - FORMADOR PRT" userId="21b18b9a-5f76-4055-bb3c-283e3c17c384" providerId="ADAL" clId="{C0AE3B83-27FD-4551-BBBF-7DED769FA8C0}" dt="2023-04-19T10:46:56.098" v="24929"/>
          <ac:picMkLst>
            <pc:docMk/>
            <pc:sldMk cId="1867732758" sldId="608"/>
            <ac:picMk id="14" creationId="{EC21E63C-8B67-2B04-166D-326C3E72682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9T11:01:07.175" v="25346" actId="14100"/>
        <pc:sldMkLst>
          <pc:docMk/>
          <pc:sldMk cId="1308028209" sldId="609"/>
        </pc:sldMkLst>
        <pc:spChg chg="mod">
          <ac:chgData name="Sara Monteiro - FORMADOR PRT" userId="21b18b9a-5f76-4055-bb3c-283e3c17c384" providerId="ADAL" clId="{C0AE3B83-27FD-4551-BBBF-7DED769FA8C0}" dt="2023-04-19T10:48:01.337" v="24983" actId="20577"/>
          <ac:spMkLst>
            <pc:docMk/>
            <pc:sldMk cId="1308028209" sldId="60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9T10:59:23.799" v="25341" actId="20577"/>
          <ac:spMkLst>
            <pc:docMk/>
            <pc:sldMk cId="1308028209" sldId="609"/>
            <ac:spMk id="3" creationId="{F92DBE73-3916-46D0-D478-69D44B2AA7A5}"/>
          </ac:spMkLst>
        </pc:spChg>
        <pc:picChg chg="add mod">
          <ac:chgData name="Sara Monteiro - FORMADOR PRT" userId="21b18b9a-5f76-4055-bb3c-283e3c17c384" providerId="ADAL" clId="{C0AE3B83-27FD-4551-BBBF-7DED769FA8C0}" dt="2023-04-19T10:57:27.926" v="24992" actId="1076"/>
          <ac:picMkLst>
            <pc:docMk/>
            <pc:sldMk cId="1308028209" sldId="609"/>
            <ac:picMk id="7" creationId="{558A59D7-A2CC-3369-F012-81C42430D6AC}"/>
          </ac:picMkLst>
        </pc:picChg>
        <pc:picChg chg="del">
          <ac:chgData name="Sara Monteiro - FORMADOR PRT" userId="21b18b9a-5f76-4055-bb3c-283e3c17c384" providerId="ADAL" clId="{C0AE3B83-27FD-4551-BBBF-7DED769FA8C0}" dt="2023-04-19T10:54:26.497" v="24985" actId="478"/>
          <ac:picMkLst>
            <pc:docMk/>
            <pc:sldMk cId="1308028209" sldId="609"/>
            <ac:picMk id="9" creationId="{417BB9D2-30CE-7626-725B-047923262C8A}"/>
          </ac:picMkLst>
        </pc:picChg>
        <pc:picChg chg="add mod">
          <ac:chgData name="Sara Monteiro - FORMADOR PRT" userId="21b18b9a-5f76-4055-bb3c-283e3c17c384" providerId="ADAL" clId="{C0AE3B83-27FD-4551-BBBF-7DED769FA8C0}" dt="2023-04-19T11:01:07.175" v="25346" actId="14100"/>
          <ac:picMkLst>
            <pc:docMk/>
            <pc:sldMk cId="1308028209" sldId="609"/>
            <ac:picMk id="10" creationId="{752CC90F-D0AF-7123-1F56-F0C47516FFB1}"/>
          </ac:picMkLst>
        </pc:picChg>
        <pc:picChg chg="del">
          <ac:chgData name="Sara Monteiro - FORMADOR PRT" userId="21b18b9a-5f76-4055-bb3c-283e3c17c384" providerId="ADAL" clId="{C0AE3B83-27FD-4551-BBBF-7DED769FA8C0}" dt="2023-04-19T10:54:27.099" v="24986" actId="478"/>
          <ac:picMkLst>
            <pc:docMk/>
            <pc:sldMk cId="1308028209" sldId="609"/>
            <ac:picMk id="11" creationId="{671278CB-102D-2CDD-AC08-397E50619E9D}"/>
          </ac:picMkLst>
        </pc:picChg>
        <pc:picChg chg="del">
          <ac:chgData name="Sara Monteiro - FORMADOR PRT" userId="21b18b9a-5f76-4055-bb3c-283e3c17c384" providerId="ADAL" clId="{C0AE3B83-27FD-4551-BBBF-7DED769FA8C0}" dt="2023-04-19T10:54:25.779" v="24984" actId="478"/>
          <ac:picMkLst>
            <pc:docMk/>
            <pc:sldMk cId="1308028209" sldId="609"/>
            <ac:picMk id="13" creationId="{C583E7A8-06F1-EEBF-16A3-B7F860BAE357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19T11:01:59.427" v="25348" actId="47"/>
        <pc:sldMkLst>
          <pc:docMk/>
          <pc:sldMk cId="1073735915" sldId="610"/>
        </pc:sldMkLst>
      </pc:sldChg>
      <pc:sldChg chg="addSp delSp modSp add mod">
        <pc:chgData name="Sara Monteiro - FORMADOR PRT" userId="21b18b9a-5f76-4055-bb3c-283e3c17c384" providerId="ADAL" clId="{C0AE3B83-27FD-4551-BBBF-7DED769FA8C0}" dt="2023-04-19T11:28:54.504" v="25666" actId="1076"/>
        <pc:sldMkLst>
          <pc:docMk/>
          <pc:sldMk cId="3603066695" sldId="610"/>
        </pc:sldMkLst>
        <pc:spChg chg="mod">
          <ac:chgData name="Sara Monteiro - FORMADOR PRT" userId="21b18b9a-5f76-4055-bb3c-283e3c17c384" providerId="ADAL" clId="{C0AE3B83-27FD-4551-BBBF-7DED769FA8C0}" dt="2023-04-19T11:02:29.455" v="25388" actId="20577"/>
          <ac:spMkLst>
            <pc:docMk/>
            <pc:sldMk cId="3603066695" sldId="610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19T11:02:11.699" v="25352" actId="478"/>
          <ac:spMkLst>
            <pc:docMk/>
            <pc:sldMk cId="3603066695" sldId="610"/>
            <ac:spMk id="3" creationId="{F92DBE73-3916-46D0-D478-69D44B2AA7A5}"/>
          </ac:spMkLst>
        </pc:spChg>
        <pc:spChg chg="add mod">
          <ac:chgData name="Sara Monteiro - FORMADOR PRT" userId="21b18b9a-5f76-4055-bb3c-283e3c17c384" providerId="ADAL" clId="{C0AE3B83-27FD-4551-BBBF-7DED769FA8C0}" dt="2023-04-19T11:28:11.856" v="25618" actId="1076"/>
          <ac:spMkLst>
            <pc:docMk/>
            <pc:sldMk cId="3603066695" sldId="610"/>
            <ac:spMk id="9" creationId="{3501F7AB-5429-6EDA-6A85-CA6EF8FBE0BE}"/>
          </ac:spMkLst>
        </pc:spChg>
        <pc:spChg chg="add mod">
          <ac:chgData name="Sara Monteiro - FORMADOR PRT" userId="21b18b9a-5f76-4055-bb3c-283e3c17c384" providerId="ADAL" clId="{C0AE3B83-27FD-4551-BBBF-7DED769FA8C0}" dt="2023-04-19T11:28:17.990" v="25620" actId="1076"/>
          <ac:spMkLst>
            <pc:docMk/>
            <pc:sldMk cId="3603066695" sldId="610"/>
            <ac:spMk id="13" creationId="{60926B15-85D7-7E97-E8A3-8763740D809B}"/>
          </ac:spMkLst>
        </pc:spChg>
        <pc:spChg chg="add mod">
          <ac:chgData name="Sara Monteiro - FORMADOR PRT" userId="21b18b9a-5f76-4055-bb3c-283e3c17c384" providerId="ADAL" clId="{C0AE3B83-27FD-4551-BBBF-7DED769FA8C0}" dt="2023-04-19T11:28:54.504" v="25666" actId="1076"/>
          <ac:spMkLst>
            <pc:docMk/>
            <pc:sldMk cId="3603066695" sldId="610"/>
            <ac:spMk id="20" creationId="{EF39F66F-876B-B0BF-B1B6-CFCCBB870E82}"/>
          </ac:spMkLst>
        </pc:spChg>
        <pc:picChg chg="del">
          <ac:chgData name="Sara Monteiro - FORMADOR PRT" userId="21b18b9a-5f76-4055-bb3c-283e3c17c384" providerId="ADAL" clId="{C0AE3B83-27FD-4551-BBBF-7DED769FA8C0}" dt="2023-04-19T11:02:07.651" v="25350" actId="478"/>
          <ac:picMkLst>
            <pc:docMk/>
            <pc:sldMk cId="3603066695" sldId="610"/>
            <ac:picMk id="7" creationId="{558A59D7-A2CC-3369-F012-81C42430D6AC}"/>
          </ac:picMkLst>
        </pc:picChg>
        <pc:picChg chg="add mod">
          <ac:chgData name="Sara Monteiro - FORMADOR PRT" userId="21b18b9a-5f76-4055-bb3c-283e3c17c384" providerId="ADAL" clId="{C0AE3B83-27FD-4551-BBBF-7DED769FA8C0}" dt="2023-04-19T11:28:00.623" v="25616" actId="1076"/>
          <ac:picMkLst>
            <pc:docMk/>
            <pc:sldMk cId="3603066695" sldId="610"/>
            <ac:picMk id="8" creationId="{6157FDB7-540C-CBA8-2C3E-9EDBF75DF1FC}"/>
          </ac:picMkLst>
        </pc:picChg>
        <pc:picChg chg="del">
          <ac:chgData name="Sara Monteiro - FORMADOR PRT" userId="21b18b9a-5f76-4055-bb3c-283e3c17c384" providerId="ADAL" clId="{C0AE3B83-27FD-4551-BBBF-7DED769FA8C0}" dt="2023-04-19T11:02:14.327" v="25353" actId="478"/>
          <ac:picMkLst>
            <pc:docMk/>
            <pc:sldMk cId="3603066695" sldId="610"/>
            <ac:picMk id="10" creationId="{752CC90F-D0AF-7123-1F56-F0C47516FFB1}"/>
          </ac:picMkLst>
        </pc:picChg>
        <pc:picChg chg="add mod">
          <ac:chgData name="Sara Monteiro - FORMADOR PRT" userId="21b18b9a-5f76-4055-bb3c-283e3c17c384" providerId="ADAL" clId="{C0AE3B83-27FD-4551-BBBF-7DED769FA8C0}" dt="2023-04-19T11:28:13.455" v="25619" actId="1076"/>
          <ac:picMkLst>
            <pc:docMk/>
            <pc:sldMk cId="3603066695" sldId="610"/>
            <ac:picMk id="12" creationId="{6C947535-192A-EA34-0273-4F8EA7B50A5F}"/>
          </ac:picMkLst>
        </pc:picChg>
        <pc:picChg chg="add mod">
          <ac:chgData name="Sara Monteiro - FORMADOR PRT" userId="21b18b9a-5f76-4055-bb3c-283e3c17c384" providerId="ADAL" clId="{C0AE3B83-27FD-4551-BBBF-7DED769FA8C0}" dt="2023-04-19T11:28:21.343" v="25621" actId="1076"/>
          <ac:picMkLst>
            <pc:docMk/>
            <pc:sldMk cId="3603066695" sldId="610"/>
            <ac:picMk id="17" creationId="{37A24E6A-088F-5F86-2374-1F294BF0F796}"/>
          </ac:picMkLst>
        </pc:picChg>
        <pc:cxnChg chg="add mod">
          <ac:chgData name="Sara Monteiro - FORMADOR PRT" userId="21b18b9a-5f76-4055-bb3c-283e3c17c384" providerId="ADAL" clId="{C0AE3B83-27FD-4551-BBBF-7DED769FA8C0}" dt="2023-04-19T11:28:07.223" v="25617" actId="1076"/>
          <ac:cxnSpMkLst>
            <pc:docMk/>
            <pc:sldMk cId="3603066695" sldId="610"/>
            <ac:cxnSpMk id="15" creationId="{53E4BA8D-25CF-CAD8-83E7-48D89C3A13BB}"/>
          </ac:cxnSpMkLst>
        </pc:cxnChg>
        <pc:cxnChg chg="add mod">
          <ac:chgData name="Sara Monteiro - FORMADOR PRT" userId="21b18b9a-5f76-4055-bb3c-283e3c17c384" providerId="ADAL" clId="{C0AE3B83-27FD-4551-BBBF-7DED769FA8C0}" dt="2023-04-19T11:28:25.039" v="25623" actId="1076"/>
          <ac:cxnSpMkLst>
            <pc:docMk/>
            <pc:sldMk cId="3603066695" sldId="610"/>
            <ac:cxnSpMk id="18" creationId="{E7D2242D-4004-4C8B-AFA2-934A338128BF}"/>
          </ac:cxnSpMkLst>
        </pc:cxnChg>
        <pc:cxnChg chg="add del mod">
          <ac:chgData name="Sara Monteiro - FORMADOR PRT" userId="21b18b9a-5f76-4055-bb3c-283e3c17c384" providerId="ADAL" clId="{C0AE3B83-27FD-4551-BBBF-7DED769FA8C0}" dt="2023-04-19T11:28:30.603" v="25625"/>
          <ac:cxnSpMkLst>
            <pc:docMk/>
            <pc:sldMk cId="3603066695" sldId="610"/>
            <ac:cxnSpMk id="19" creationId="{440A5625-877F-2D1D-2B02-F1202155391A}"/>
          </ac:cxnSpMkLst>
        </pc:cxnChg>
      </pc:sldChg>
      <pc:sldChg chg="addSp delSp modSp add mod ord">
        <pc:chgData name="Sara Monteiro - FORMADOR PRT" userId="21b18b9a-5f76-4055-bb3c-283e3c17c384" providerId="ADAL" clId="{C0AE3B83-27FD-4551-BBBF-7DED769FA8C0}" dt="2023-04-26T16:57:47.429" v="31035" actId="20577"/>
        <pc:sldMkLst>
          <pc:docMk/>
          <pc:sldMk cId="580351846" sldId="611"/>
        </pc:sldMkLst>
        <pc:spChg chg="mod">
          <ac:chgData name="Sara Monteiro - FORMADOR PRT" userId="21b18b9a-5f76-4055-bb3c-283e3c17c384" providerId="ADAL" clId="{C0AE3B83-27FD-4551-BBBF-7DED769FA8C0}" dt="2023-04-19T11:30:59.620" v="25701" actId="20577"/>
          <ac:spMkLst>
            <pc:docMk/>
            <pc:sldMk cId="580351846" sldId="611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26T16:57:47.429" v="31035" actId="20577"/>
          <ac:spMkLst>
            <pc:docMk/>
            <pc:sldMk cId="580351846" sldId="611"/>
            <ac:spMk id="3" creationId="{CFC44AB3-A5A8-721D-6718-B420C1191765}"/>
          </ac:spMkLst>
        </pc:spChg>
        <pc:spChg chg="add del">
          <ac:chgData name="Sara Monteiro - FORMADOR PRT" userId="21b18b9a-5f76-4055-bb3c-283e3c17c384" providerId="ADAL" clId="{C0AE3B83-27FD-4551-BBBF-7DED769FA8C0}" dt="2023-04-26T16:12:04.315" v="29756" actId="22"/>
          <ac:spMkLst>
            <pc:docMk/>
            <pc:sldMk cId="580351846" sldId="611"/>
            <ac:spMk id="8" creationId="{6ED8053C-17CC-2C58-3A46-5BD7B1F956A1}"/>
          </ac:spMkLst>
        </pc:spChg>
        <pc:picChg chg="mod">
          <ac:chgData name="Sara Monteiro - FORMADOR PRT" userId="21b18b9a-5f76-4055-bb3c-283e3c17c384" providerId="ADAL" clId="{C0AE3B83-27FD-4551-BBBF-7DED769FA8C0}" dt="2023-04-19T13:51:35.099" v="27320" actId="1076"/>
          <ac:picMkLst>
            <pc:docMk/>
            <pc:sldMk cId="580351846" sldId="611"/>
            <ac:picMk id="7" creationId="{125D1599-0119-EFFB-A946-CB336F29F3B2}"/>
          </ac:picMkLst>
        </pc:picChg>
      </pc:sldChg>
      <pc:sldChg chg="addSp delSp modSp add del mod">
        <pc:chgData name="Sara Monteiro - FORMADOR PRT" userId="21b18b9a-5f76-4055-bb3c-283e3c17c384" providerId="ADAL" clId="{C0AE3B83-27FD-4551-BBBF-7DED769FA8C0}" dt="2023-04-19T11:29:05.959" v="25667" actId="47"/>
        <pc:sldMkLst>
          <pc:docMk/>
          <pc:sldMk cId="1139854020" sldId="611"/>
        </pc:sldMkLst>
        <pc:spChg chg="del mod">
          <ac:chgData name="Sara Monteiro - FORMADOR PRT" userId="21b18b9a-5f76-4055-bb3c-283e3c17c384" providerId="ADAL" clId="{C0AE3B83-27FD-4551-BBBF-7DED769FA8C0}" dt="2023-04-19T11:22:10.095" v="25603" actId="478"/>
          <ac:spMkLst>
            <pc:docMk/>
            <pc:sldMk cId="1139854020" sldId="611"/>
            <ac:spMk id="9" creationId="{3501F7AB-5429-6EDA-6A85-CA6EF8FBE0BE}"/>
          </ac:spMkLst>
        </pc:spChg>
        <pc:spChg chg="del mod">
          <ac:chgData name="Sara Monteiro - FORMADOR PRT" userId="21b18b9a-5f76-4055-bb3c-283e3c17c384" providerId="ADAL" clId="{C0AE3B83-27FD-4551-BBBF-7DED769FA8C0}" dt="2023-04-19T11:22:06.864" v="25600" actId="478"/>
          <ac:spMkLst>
            <pc:docMk/>
            <pc:sldMk cId="1139854020" sldId="611"/>
            <ac:spMk id="13" creationId="{60926B15-85D7-7E97-E8A3-8763740D809B}"/>
          </ac:spMkLst>
        </pc:spChg>
        <pc:picChg chg="add del mod">
          <ac:chgData name="Sara Monteiro - FORMADOR PRT" userId="21b18b9a-5f76-4055-bb3c-283e3c17c384" providerId="ADAL" clId="{C0AE3B83-27FD-4551-BBBF-7DED769FA8C0}" dt="2023-04-19T11:27:55.586" v="25613" actId="21"/>
          <ac:picMkLst>
            <pc:docMk/>
            <pc:sldMk cId="1139854020" sldId="611"/>
            <ac:picMk id="6" creationId="{E4222270-3530-093A-503A-C4B87DB0AAE7}"/>
          </ac:picMkLst>
        </pc:picChg>
        <pc:picChg chg="del">
          <ac:chgData name="Sara Monteiro - FORMADOR PRT" userId="21b18b9a-5f76-4055-bb3c-283e3c17c384" providerId="ADAL" clId="{C0AE3B83-27FD-4551-BBBF-7DED769FA8C0}" dt="2023-04-19T11:22:07.757" v="25601" actId="478"/>
          <ac:picMkLst>
            <pc:docMk/>
            <pc:sldMk cId="1139854020" sldId="611"/>
            <ac:picMk id="8" creationId="{6157FDB7-540C-CBA8-2C3E-9EDBF75DF1FC}"/>
          </ac:picMkLst>
        </pc:picChg>
        <pc:picChg chg="del">
          <ac:chgData name="Sara Monteiro - FORMADOR PRT" userId="21b18b9a-5f76-4055-bb3c-283e3c17c384" providerId="ADAL" clId="{C0AE3B83-27FD-4551-BBBF-7DED769FA8C0}" dt="2023-04-19T11:22:03.971" v="25598" actId="478"/>
          <ac:picMkLst>
            <pc:docMk/>
            <pc:sldMk cId="1139854020" sldId="611"/>
            <ac:picMk id="12" creationId="{6C947535-192A-EA34-0273-4F8EA7B50A5F}"/>
          </ac:picMkLst>
        </pc:picChg>
        <pc:cxnChg chg="del">
          <ac:chgData name="Sara Monteiro - FORMADOR PRT" userId="21b18b9a-5f76-4055-bb3c-283e3c17c384" providerId="ADAL" clId="{C0AE3B83-27FD-4551-BBBF-7DED769FA8C0}" dt="2023-04-19T11:22:10.788" v="25604" actId="478"/>
          <ac:cxnSpMkLst>
            <pc:docMk/>
            <pc:sldMk cId="1139854020" sldId="611"/>
            <ac:cxnSpMk id="15" creationId="{53E4BA8D-25CF-CAD8-83E7-48D89C3A13BB}"/>
          </ac:cxnSpMkLst>
        </pc:cxnChg>
      </pc:sldChg>
      <pc:sldChg chg="addSp delSp modSp add mod ord">
        <pc:chgData name="Sara Monteiro - FORMADOR PRT" userId="21b18b9a-5f76-4055-bb3c-283e3c17c384" providerId="ADAL" clId="{C0AE3B83-27FD-4551-BBBF-7DED769FA8C0}" dt="2023-04-26T16:59:58.446" v="31056" actId="20577"/>
        <pc:sldMkLst>
          <pc:docMk/>
          <pc:sldMk cId="2158592027" sldId="612"/>
        </pc:sldMkLst>
        <pc:spChg chg="mod">
          <ac:chgData name="Sara Monteiro - FORMADOR PRT" userId="21b18b9a-5f76-4055-bb3c-283e3c17c384" providerId="ADAL" clId="{C0AE3B83-27FD-4551-BBBF-7DED769FA8C0}" dt="2023-04-26T12:01:41.719" v="27406" actId="20577"/>
          <ac:spMkLst>
            <pc:docMk/>
            <pc:sldMk cId="2158592027" sldId="612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26T16:59:58.446" v="31056" actId="20577"/>
          <ac:spMkLst>
            <pc:docMk/>
            <pc:sldMk cId="2158592027" sldId="612"/>
            <ac:spMk id="3" creationId="{BFD1DD6A-A746-B4B6-BC73-2761749B03D6}"/>
          </ac:spMkLst>
        </pc:spChg>
        <pc:spChg chg="del">
          <ac:chgData name="Sara Monteiro - FORMADOR PRT" userId="21b18b9a-5f76-4055-bb3c-283e3c17c384" providerId="ADAL" clId="{C0AE3B83-27FD-4551-BBBF-7DED769FA8C0}" dt="2023-04-26T12:01:26.605" v="27393" actId="478"/>
          <ac:spMkLst>
            <pc:docMk/>
            <pc:sldMk cId="2158592027" sldId="612"/>
            <ac:spMk id="9" creationId="{3501F7AB-5429-6EDA-6A85-CA6EF8FBE0BE}"/>
          </ac:spMkLst>
        </pc:spChg>
        <pc:spChg chg="del mod">
          <ac:chgData name="Sara Monteiro - FORMADOR PRT" userId="21b18b9a-5f76-4055-bb3c-283e3c17c384" providerId="ADAL" clId="{C0AE3B83-27FD-4551-BBBF-7DED769FA8C0}" dt="2023-04-26T12:01:23.357" v="27390" actId="478"/>
          <ac:spMkLst>
            <pc:docMk/>
            <pc:sldMk cId="2158592027" sldId="612"/>
            <ac:spMk id="13" creationId="{60926B15-85D7-7E97-E8A3-8763740D809B}"/>
          </ac:spMkLst>
        </pc:spChg>
        <pc:spChg chg="del mod">
          <ac:chgData name="Sara Monteiro - FORMADOR PRT" userId="21b18b9a-5f76-4055-bb3c-283e3c17c384" providerId="ADAL" clId="{C0AE3B83-27FD-4551-BBBF-7DED769FA8C0}" dt="2023-04-26T12:01:28.497" v="27394" actId="478"/>
          <ac:spMkLst>
            <pc:docMk/>
            <pc:sldMk cId="2158592027" sldId="612"/>
            <ac:spMk id="20" creationId="{EF39F66F-876B-B0BF-B1B6-CFCCBB870E82}"/>
          </ac:spMkLst>
        </pc:spChg>
        <pc:picChg chg="add mod">
          <ac:chgData name="Sara Monteiro - FORMADOR PRT" userId="21b18b9a-5f76-4055-bb3c-283e3c17c384" providerId="ADAL" clId="{C0AE3B83-27FD-4551-BBBF-7DED769FA8C0}" dt="2023-04-26T13:31:20.877" v="27701" actId="1076"/>
          <ac:picMkLst>
            <pc:docMk/>
            <pc:sldMk cId="2158592027" sldId="612"/>
            <ac:picMk id="7" creationId="{22350038-A036-22DC-CA17-C9DE9A8E4128}"/>
          </ac:picMkLst>
        </pc:picChg>
        <pc:picChg chg="del">
          <ac:chgData name="Sara Monteiro - FORMADOR PRT" userId="21b18b9a-5f76-4055-bb3c-283e3c17c384" providerId="ADAL" clId="{C0AE3B83-27FD-4551-BBBF-7DED769FA8C0}" dt="2023-04-26T12:01:24.357" v="27391" actId="478"/>
          <ac:picMkLst>
            <pc:docMk/>
            <pc:sldMk cId="2158592027" sldId="612"/>
            <ac:picMk id="8" creationId="{6157FDB7-540C-CBA8-2C3E-9EDBF75DF1FC}"/>
          </ac:picMkLst>
        </pc:picChg>
        <pc:picChg chg="del">
          <ac:chgData name="Sara Monteiro - FORMADOR PRT" userId="21b18b9a-5f76-4055-bb3c-283e3c17c384" providerId="ADAL" clId="{C0AE3B83-27FD-4551-BBBF-7DED769FA8C0}" dt="2023-04-26T12:01:19.536" v="27387" actId="478"/>
          <ac:picMkLst>
            <pc:docMk/>
            <pc:sldMk cId="2158592027" sldId="612"/>
            <ac:picMk id="12" creationId="{6C947535-192A-EA34-0273-4F8EA7B50A5F}"/>
          </ac:picMkLst>
        </pc:picChg>
        <pc:picChg chg="del">
          <ac:chgData name="Sara Monteiro - FORMADOR PRT" userId="21b18b9a-5f76-4055-bb3c-283e3c17c384" providerId="ADAL" clId="{C0AE3B83-27FD-4551-BBBF-7DED769FA8C0}" dt="2023-04-26T12:01:18.002" v="27385" actId="478"/>
          <ac:picMkLst>
            <pc:docMk/>
            <pc:sldMk cId="2158592027" sldId="612"/>
            <ac:picMk id="17" creationId="{37A24E6A-088F-5F86-2374-1F294BF0F796}"/>
          </ac:picMkLst>
        </pc:picChg>
        <pc:cxnChg chg="del">
          <ac:chgData name="Sara Monteiro - FORMADOR PRT" userId="21b18b9a-5f76-4055-bb3c-283e3c17c384" providerId="ADAL" clId="{C0AE3B83-27FD-4551-BBBF-7DED769FA8C0}" dt="2023-04-26T12:01:25.665" v="27392" actId="478"/>
          <ac:cxnSpMkLst>
            <pc:docMk/>
            <pc:sldMk cId="2158592027" sldId="612"/>
            <ac:cxnSpMk id="15" creationId="{53E4BA8D-25CF-CAD8-83E7-48D89C3A13BB}"/>
          </ac:cxnSpMkLst>
        </pc:cxnChg>
        <pc:cxnChg chg="del">
          <ac:chgData name="Sara Monteiro - FORMADOR PRT" userId="21b18b9a-5f76-4055-bb3c-283e3c17c384" providerId="ADAL" clId="{C0AE3B83-27FD-4551-BBBF-7DED769FA8C0}" dt="2023-04-26T12:01:18.832" v="27386" actId="478"/>
          <ac:cxnSpMkLst>
            <pc:docMk/>
            <pc:sldMk cId="2158592027" sldId="612"/>
            <ac:cxnSpMk id="18" creationId="{E7D2242D-4004-4C8B-AFA2-934A338128BF}"/>
          </ac:cxnSpMkLst>
        </pc:cxnChg>
      </pc:sldChg>
      <pc:sldChg chg="delSp modSp add mod">
        <pc:chgData name="Sara Monteiro - FORMADOR PRT" userId="21b18b9a-5f76-4055-bb3c-283e3c17c384" providerId="ADAL" clId="{C0AE3B83-27FD-4551-BBBF-7DED769FA8C0}" dt="2023-04-26T17:01:46.884" v="31101" actId="20577"/>
        <pc:sldMkLst>
          <pc:docMk/>
          <pc:sldMk cId="2365182958" sldId="613"/>
        </pc:sldMkLst>
        <pc:spChg chg="mod">
          <ac:chgData name="Sara Monteiro - FORMADOR PRT" userId="21b18b9a-5f76-4055-bb3c-283e3c17c384" providerId="ADAL" clId="{C0AE3B83-27FD-4551-BBBF-7DED769FA8C0}" dt="2023-04-26T17:01:46.884" v="31101" actId="20577"/>
          <ac:spMkLst>
            <pc:docMk/>
            <pc:sldMk cId="2365182958" sldId="613"/>
            <ac:spMk id="3" creationId="{BFD1DD6A-A746-B4B6-BC73-2761749B03D6}"/>
          </ac:spMkLst>
        </pc:spChg>
        <pc:picChg chg="del">
          <ac:chgData name="Sara Monteiro - FORMADOR PRT" userId="21b18b9a-5f76-4055-bb3c-283e3c17c384" providerId="ADAL" clId="{C0AE3B83-27FD-4551-BBBF-7DED769FA8C0}" dt="2023-04-26T13:36:41.505" v="27709" actId="478"/>
          <ac:picMkLst>
            <pc:docMk/>
            <pc:sldMk cId="2365182958" sldId="613"/>
            <ac:picMk id="7" creationId="{22350038-A036-22DC-CA17-C9DE9A8E4128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4-26T17:02:36.529" v="31109" actId="20577"/>
        <pc:sldMkLst>
          <pc:docMk/>
          <pc:sldMk cId="1340408944" sldId="614"/>
        </pc:sldMkLst>
        <pc:spChg chg="mod">
          <ac:chgData name="Sara Monteiro - FORMADOR PRT" userId="21b18b9a-5f76-4055-bb3c-283e3c17c384" providerId="ADAL" clId="{C0AE3B83-27FD-4551-BBBF-7DED769FA8C0}" dt="2023-04-26T13:56:59.902" v="28660" actId="20577"/>
          <ac:spMkLst>
            <pc:docMk/>
            <pc:sldMk cId="1340408944" sldId="61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26T17:02:36.529" v="31109" actId="20577"/>
          <ac:spMkLst>
            <pc:docMk/>
            <pc:sldMk cId="1340408944" sldId="614"/>
            <ac:spMk id="3" creationId="{CFC44AB3-A5A8-721D-6718-B420C1191765}"/>
          </ac:spMkLst>
        </pc:spChg>
        <pc:spChg chg="add del mod">
          <ac:chgData name="Sara Monteiro - FORMADOR PRT" userId="21b18b9a-5f76-4055-bb3c-283e3c17c384" providerId="ADAL" clId="{C0AE3B83-27FD-4551-BBBF-7DED769FA8C0}" dt="2023-04-26T14:44:07.605" v="29308" actId="478"/>
          <ac:spMkLst>
            <pc:docMk/>
            <pc:sldMk cId="1340408944" sldId="614"/>
            <ac:spMk id="11" creationId="{6C0C599E-12C7-B9C6-8CA0-8189FFD1B181}"/>
          </ac:spMkLst>
        </pc:spChg>
        <pc:picChg chg="add del mod">
          <ac:chgData name="Sara Monteiro - FORMADOR PRT" userId="21b18b9a-5f76-4055-bb3c-283e3c17c384" providerId="ADAL" clId="{C0AE3B83-27FD-4551-BBBF-7DED769FA8C0}" dt="2023-04-26T14:00:36.385" v="28785" actId="478"/>
          <ac:picMkLst>
            <pc:docMk/>
            <pc:sldMk cId="1340408944" sldId="614"/>
            <ac:picMk id="8" creationId="{F98ECDD4-2326-1CFA-B56B-62DEBCFAA397}"/>
          </ac:picMkLst>
        </pc:picChg>
        <pc:picChg chg="add del mod">
          <ac:chgData name="Sara Monteiro - FORMADOR PRT" userId="21b18b9a-5f76-4055-bb3c-283e3c17c384" providerId="ADAL" clId="{C0AE3B83-27FD-4551-BBBF-7DED769FA8C0}" dt="2023-04-26T14:43:24.520" v="29294" actId="478"/>
          <ac:picMkLst>
            <pc:docMk/>
            <pc:sldMk cId="1340408944" sldId="614"/>
            <ac:picMk id="10" creationId="{693D1FC7-0797-BCF8-95A3-C191248B7C4F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26T13:54:49.635" v="28652" actId="2696"/>
        <pc:sldMkLst>
          <pc:docMk/>
          <pc:sldMk cId="3355029642" sldId="614"/>
        </pc:sldMkLst>
      </pc:sldChg>
      <pc:sldChg chg="addSp delSp modSp add mod ord">
        <pc:chgData name="Sara Monteiro - FORMADOR PRT" userId="21b18b9a-5f76-4055-bb3c-283e3c17c384" providerId="ADAL" clId="{C0AE3B83-27FD-4551-BBBF-7DED769FA8C0}" dt="2023-04-26T14:52:14.366" v="29467" actId="20577"/>
        <pc:sldMkLst>
          <pc:docMk/>
          <pc:sldMk cId="3478467754" sldId="615"/>
        </pc:sldMkLst>
        <pc:spChg chg="mod">
          <ac:chgData name="Sara Monteiro - FORMADOR PRT" userId="21b18b9a-5f76-4055-bb3c-283e3c17c384" providerId="ADAL" clId="{C0AE3B83-27FD-4551-BBBF-7DED769FA8C0}" dt="2023-04-26T14:52:14.366" v="29467" actId="20577"/>
          <ac:spMkLst>
            <pc:docMk/>
            <pc:sldMk cId="3478467754" sldId="615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26T14:09:38.882" v="28922" actId="478"/>
          <ac:spMkLst>
            <pc:docMk/>
            <pc:sldMk cId="3478467754" sldId="615"/>
            <ac:spMk id="3" creationId="{BFD1DD6A-A746-B4B6-BC73-2761749B03D6}"/>
          </ac:spMkLst>
        </pc:spChg>
        <pc:spChg chg="add mod">
          <ac:chgData name="Sara Monteiro - FORMADOR PRT" userId="21b18b9a-5f76-4055-bb3c-283e3c17c384" providerId="ADAL" clId="{C0AE3B83-27FD-4551-BBBF-7DED769FA8C0}" dt="2023-04-26T14:10:35.549" v="29066" actId="20577"/>
          <ac:spMkLst>
            <pc:docMk/>
            <pc:sldMk cId="3478467754" sldId="615"/>
            <ac:spMk id="6" creationId="{4C36CEFA-E4BF-A046-B274-952BA7FBFF5D}"/>
          </ac:spMkLst>
        </pc:spChg>
        <pc:picChg chg="add mod">
          <ac:chgData name="Sara Monteiro - FORMADOR PRT" userId="21b18b9a-5f76-4055-bb3c-283e3c17c384" providerId="ADAL" clId="{C0AE3B83-27FD-4551-BBBF-7DED769FA8C0}" dt="2023-04-26T14:50:47.155" v="29362" actId="1076"/>
          <ac:picMkLst>
            <pc:docMk/>
            <pc:sldMk cId="3478467754" sldId="615"/>
            <ac:picMk id="8" creationId="{B4C8125B-B30F-3FB8-E16F-BEAEC77ABD6D}"/>
          </ac:picMkLst>
        </pc:picChg>
        <pc:picChg chg="add mod">
          <ac:chgData name="Sara Monteiro - FORMADOR PRT" userId="21b18b9a-5f76-4055-bb3c-283e3c17c384" providerId="ADAL" clId="{C0AE3B83-27FD-4551-BBBF-7DED769FA8C0}" dt="2023-04-26T14:50:45.082" v="29361" actId="1076"/>
          <ac:picMkLst>
            <pc:docMk/>
            <pc:sldMk cId="3478467754" sldId="615"/>
            <ac:picMk id="10" creationId="{5ED4ABD8-8B41-CCEC-A5A0-563FC777F873}"/>
          </ac:picMkLst>
        </pc:picChg>
        <pc:picChg chg="add mod">
          <ac:chgData name="Sara Monteiro - FORMADOR PRT" userId="21b18b9a-5f76-4055-bb3c-283e3c17c384" providerId="ADAL" clId="{C0AE3B83-27FD-4551-BBBF-7DED769FA8C0}" dt="2023-04-26T14:51:17.019" v="29364" actId="1076"/>
          <ac:picMkLst>
            <pc:docMk/>
            <pc:sldMk cId="3478467754" sldId="615"/>
            <ac:picMk id="12" creationId="{F58FDD30-73F2-8ECD-1134-4020E54D73A5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26T15:25:20.389" v="29505" actId="1076"/>
        <pc:sldMkLst>
          <pc:docMk/>
          <pc:sldMk cId="1142658385" sldId="616"/>
        </pc:sldMkLst>
        <pc:spChg chg="mod">
          <ac:chgData name="Sara Monteiro - FORMADOR PRT" userId="21b18b9a-5f76-4055-bb3c-283e3c17c384" providerId="ADAL" clId="{C0AE3B83-27FD-4551-BBBF-7DED769FA8C0}" dt="2023-04-26T14:52:04.605" v="29442" actId="20577"/>
          <ac:spMkLst>
            <pc:docMk/>
            <pc:sldMk cId="1142658385" sldId="616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26T14:52:29.807" v="29472" actId="478"/>
          <ac:spMkLst>
            <pc:docMk/>
            <pc:sldMk cId="1142658385" sldId="616"/>
            <ac:spMk id="6" creationId="{4C36CEFA-E4BF-A046-B274-952BA7FBFF5D}"/>
          </ac:spMkLst>
        </pc:spChg>
        <pc:picChg chg="add mod">
          <ac:chgData name="Sara Monteiro - FORMADOR PRT" userId="21b18b9a-5f76-4055-bb3c-283e3c17c384" providerId="ADAL" clId="{C0AE3B83-27FD-4551-BBBF-7DED769FA8C0}" dt="2023-04-26T15:06:23.713" v="29485" actId="1076"/>
          <ac:picMkLst>
            <pc:docMk/>
            <pc:sldMk cId="1142658385" sldId="616"/>
            <ac:picMk id="7" creationId="{E0437FCF-C77C-D6F2-1AAC-B6D2E957FBDD}"/>
          </ac:picMkLst>
        </pc:picChg>
        <pc:picChg chg="del">
          <ac:chgData name="Sara Monteiro - FORMADOR PRT" userId="21b18b9a-5f76-4055-bb3c-283e3c17c384" providerId="ADAL" clId="{C0AE3B83-27FD-4551-BBBF-7DED769FA8C0}" dt="2023-04-26T14:52:25.690" v="29468" actId="478"/>
          <ac:picMkLst>
            <pc:docMk/>
            <pc:sldMk cId="1142658385" sldId="616"/>
            <ac:picMk id="8" creationId="{B4C8125B-B30F-3FB8-E16F-BEAEC77ABD6D}"/>
          </ac:picMkLst>
        </pc:picChg>
        <pc:picChg chg="del">
          <ac:chgData name="Sara Monteiro - FORMADOR PRT" userId="21b18b9a-5f76-4055-bb3c-283e3c17c384" providerId="ADAL" clId="{C0AE3B83-27FD-4551-BBBF-7DED769FA8C0}" dt="2023-04-26T14:52:27.132" v="29470" actId="478"/>
          <ac:picMkLst>
            <pc:docMk/>
            <pc:sldMk cId="1142658385" sldId="616"/>
            <ac:picMk id="10" creationId="{5ED4ABD8-8B41-CCEC-A5A0-563FC777F873}"/>
          </ac:picMkLst>
        </pc:picChg>
        <pc:picChg chg="add mod">
          <ac:chgData name="Sara Monteiro - FORMADOR PRT" userId="21b18b9a-5f76-4055-bb3c-283e3c17c384" providerId="ADAL" clId="{C0AE3B83-27FD-4551-BBBF-7DED769FA8C0}" dt="2023-04-26T15:25:20.389" v="29505" actId="1076"/>
          <ac:picMkLst>
            <pc:docMk/>
            <pc:sldMk cId="1142658385" sldId="616"/>
            <ac:picMk id="11" creationId="{FBECDC9D-8A2D-8DCF-703E-A55418F156E8}"/>
          </ac:picMkLst>
        </pc:picChg>
        <pc:picChg chg="del">
          <ac:chgData name="Sara Monteiro - FORMADOR PRT" userId="21b18b9a-5f76-4055-bb3c-283e3c17c384" providerId="ADAL" clId="{C0AE3B83-27FD-4551-BBBF-7DED769FA8C0}" dt="2023-04-26T14:52:26.367" v="29469" actId="478"/>
          <ac:picMkLst>
            <pc:docMk/>
            <pc:sldMk cId="1142658385" sldId="616"/>
            <ac:picMk id="12" creationId="{F58FDD30-73F2-8ECD-1134-4020E54D73A5}"/>
          </ac:picMkLst>
        </pc:picChg>
        <pc:picChg chg="add mod">
          <ac:chgData name="Sara Monteiro - FORMADOR PRT" userId="21b18b9a-5f76-4055-bb3c-283e3c17c384" providerId="ADAL" clId="{C0AE3B83-27FD-4551-BBBF-7DED769FA8C0}" dt="2023-04-26T15:25:10.062" v="29503" actId="1076"/>
          <ac:picMkLst>
            <pc:docMk/>
            <pc:sldMk cId="1142658385" sldId="616"/>
            <ac:picMk id="14" creationId="{01A515D4-20E9-AE75-A255-77AF1145853E}"/>
          </ac:picMkLst>
        </pc:picChg>
        <pc:picChg chg="add mod">
          <ac:chgData name="Sara Monteiro - FORMADOR PRT" userId="21b18b9a-5f76-4055-bb3c-283e3c17c384" providerId="ADAL" clId="{C0AE3B83-27FD-4551-BBBF-7DED769FA8C0}" dt="2023-04-26T15:25:11.606" v="29504" actId="1076"/>
          <ac:picMkLst>
            <pc:docMk/>
            <pc:sldMk cId="1142658385" sldId="616"/>
            <ac:picMk id="16" creationId="{5E4F7FC9-33E5-ED4C-3802-8C4030DA3C70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26T17:03:31.176" v="31117" actId="20577"/>
        <pc:sldMkLst>
          <pc:docMk/>
          <pc:sldMk cId="834072003" sldId="617"/>
        </pc:sldMkLst>
        <pc:spChg chg="mod">
          <ac:chgData name="Sara Monteiro - FORMADOR PRT" userId="21b18b9a-5f76-4055-bb3c-283e3c17c384" providerId="ADAL" clId="{C0AE3B83-27FD-4551-BBBF-7DED769FA8C0}" dt="2023-04-26T15:57:46.842" v="29752" actId="20577"/>
          <ac:spMkLst>
            <pc:docMk/>
            <pc:sldMk cId="834072003" sldId="617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26T17:03:31.176" v="31117" actId="20577"/>
          <ac:spMkLst>
            <pc:docMk/>
            <pc:sldMk cId="834072003" sldId="617"/>
            <ac:spMk id="8" creationId="{02AAED00-F759-6C46-2214-481D28A66842}"/>
          </ac:spMkLst>
        </pc:spChg>
        <pc:picChg chg="add mod">
          <ac:chgData name="Sara Monteiro - FORMADOR PRT" userId="21b18b9a-5f76-4055-bb3c-283e3c17c384" providerId="ADAL" clId="{C0AE3B83-27FD-4551-BBBF-7DED769FA8C0}" dt="2023-04-26T16:39:21.292" v="30670" actId="1076"/>
          <ac:picMkLst>
            <pc:docMk/>
            <pc:sldMk cId="834072003" sldId="617"/>
            <ac:picMk id="6" creationId="{B02623C8-7C95-E5FB-899A-3FC5B419387D}"/>
          </ac:picMkLst>
        </pc:picChg>
        <pc:picChg chg="del">
          <ac:chgData name="Sara Monteiro - FORMADOR PRT" userId="21b18b9a-5f76-4055-bb3c-283e3c17c384" providerId="ADAL" clId="{C0AE3B83-27FD-4551-BBBF-7DED769FA8C0}" dt="2023-04-26T15:50:48.255" v="29508" actId="478"/>
          <ac:picMkLst>
            <pc:docMk/>
            <pc:sldMk cId="834072003" sldId="617"/>
            <ac:picMk id="7" creationId="{E0437FCF-C77C-D6F2-1AAC-B6D2E957FBDD}"/>
          </ac:picMkLst>
        </pc:picChg>
        <pc:picChg chg="del">
          <ac:chgData name="Sara Monteiro - FORMADOR PRT" userId="21b18b9a-5f76-4055-bb3c-283e3c17c384" providerId="ADAL" clId="{C0AE3B83-27FD-4551-BBBF-7DED769FA8C0}" dt="2023-04-26T15:50:47.662" v="29507" actId="478"/>
          <ac:picMkLst>
            <pc:docMk/>
            <pc:sldMk cId="834072003" sldId="617"/>
            <ac:picMk id="11" creationId="{FBECDC9D-8A2D-8DCF-703E-A55418F156E8}"/>
          </ac:picMkLst>
        </pc:picChg>
        <pc:picChg chg="del">
          <ac:chgData name="Sara Monteiro - FORMADOR PRT" userId="21b18b9a-5f76-4055-bb3c-283e3c17c384" providerId="ADAL" clId="{C0AE3B83-27FD-4551-BBBF-7DED769FA8C0}" dt="2023-04-26T15:50:49.494" v="29510" actId="478"/>
          <ac:picMkLst>
            <pc:docMk/>
            <pc:sldMk cId="834072003" sldId="617"/>
            <ac:picMk id="14" creationId="{01A515D4-20E9-AE75-A255-77AF1145853E}"/>
          </ac:picMkLst>
        </pc:picChg>
        <pc:picChg chg="del">
          <ac:chgData name="Sara Monteiro - FORMADOR PRT" userId="21b18b9a-5f76-4055-bb3c-283e3c17c384" providerId="ADAL" clId="{C0AE3B83-27FD-4551-BBBF-7DED769FA8C0}" dt="2023-04-26T15:50:48.767" v="29509" actId="478"/>
          <ac:picMkLst>
            <pc:docMk/>
            <pc:sldMk cId="834072003" sldId="617"/>
            <ac:picMk id="16" creationId="{5E4F7FC9-33E5-ED4C-3802-8C4030DA3C70}"/>
          </ac:picMkLst>
        </pc:picChg>
      </pc:sldChg>
      <pc:sldChg chg="modSp add mod ord">
        <pc:chgData name="Sara Monteiro - FORMADOR PRT" userId="21b18b9a-5f76-4055-bb3c-283e3c17c384" providerId="ADAL" clId="{C0AE3B83-27FD-4551-BBBF-7DED769FA8C0}" dt="2023-04-26T17:06:20.328" v="31122" actId="20577"/>
        <pc:sldMkLst>
          <pc:docMk/>
          <pc:sldMk cId="1944709871" sldId="618"/>
        </pc:sldMkLst>
        <pc:spChg chg="mod">
          <ac:chgData name="Sara Monteiro - FORMADOR PRT" userId="21b18b9a-5f76-4055-bb3c-283e3c17c384" providerId="ADAL" clId="{C0AE3B83-27FD-4551-BBBF-7DED769FA8C0}" dt="2023-04-26T16:12:24.344" v="29790" actId="20577"/>
          <ac:spMkLst>
            <pc:docMk/>
            <pc:sldMk cId="1944709871" sldId="61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26T17:06:20.328" v="31122" actId="20577"/>
          <ac:spMkLst>
            <pc:docMk/>
            <pc:sldMk cId="1944709871" sldId="618"/>
            <ac:spMk id="3" creationId="{CFC44AB3-A5A8-721D-6718-B420C1191765}"/>
          </ac:spMkLst>
        </pc:spChg>
      </pc:sldChg>
      <pc:sldChg chg="add del">
        <pc:chgData name="Sara Monteiro - FORMADOR PRT" userId="21b18b9a-5f76-4055-bb3c-283e3c17c384" providerId="ADAL" clId="{C0AE3B83-27FD-4551-BBBF-7DED769FA8C0}" dt="2023-04-26T16:12:03.812" v="29755"/>
        <pc:sldMkLst>
          <pc:docMk/>
          <pc:sldMk cId="3634188842" sldId="618"/>
        </pc:sldMkLst>
      </pc:sldChg>
      <pc:sldChg chg="addSp delSp modSp add mod">
        <pc:chgData name="Sara Monteiro - FORMADOR PRT" userId="21b18b9a-5f76-4055-bb3c-283e3c17c384" providerId="ADAL" clId="{C0AE3B83-27FD-4551-BBBF-7DED769FA8C0}" dt="2023-04-26T16:41:45.094" v="30885" actId="20577"/>
        <pc:sldMkLst>
          <pc:docMk/>
          <pc:sldMk cId="1995806605" sldId="619"/>
        </pc:sldMkLst>
        <pc:spChg chg="mod">
          <ac:chgData name="Sara Monteiro - FORMADOR PRT" userId="21b18b9a-5f76-4055-bb3c-283e3c17c384" providerId="ADAL" clId="{C0AE3B83-27FD-4551-BBBF-7DED769FA8C0}" dt="2023-04-26T16:41:45.094" v="30885" actId="20577"/>
          <ac:spMkLst>
            <pc:docMk/>
            <pc:sldMk cId="1995806605" sldId="619"/>
            <ac:spMk id="8" creationId="{02AAED00-F759-6C46-2214-481D28A66842}"/>
          </ac:spMkLst>
        </pc:spChg>
        <pc:picChg chg="del">
          <ac:chgData name="Sara Monteiro - FORMADOR PRT" userId="21b18b9a-5f76-4055-bb3c-283e3c17c384" providerId="ADAL" clId="{C0AE3B83-27FD-4551-BBBF-7DED769FA8C0}" dt="2023-04-26T16:39:27.390" v="30672" actId="478"/>
          <ac:picMkLst>
            <pc:docMk/>
            <pc:sldMk cId="1995806605" sldId="619"/>
            <ac:picMk id="6" creationId="{B02623C8-7C95-E5FB-899A-3FC5B419387D}"/>
          </ac:picMkLst>
        </pc:picChg>
        <pc:picChg chg="add mod">
          <ac:chgData name="Sara Monteiro - FORMADOR PRT" userId="21b18b9a-5f76-4055-bb3c-283e3c17c384" providerId="ADAL" clId="{C0AE3B83-27FD-4551-BBBF-7DED769FA8C0}" dt="2023-04-26T16:41:27.236" v="30879" actId="14100"/>
          <ac:picMkLst>
            <pc:docMk/>
            <pc:sldMk cId="1995806605" sldId="619"/>
            <ac:picMk id="7" creationId="{B02EA414-10F2-8472-6D6A-9EDD70DBBA1C}"/>
          </ac:picMkLst>
        </pc:picChg>
        <pc:picChg chg="add mod">
          <ac:chgData name="Sara Monteiro - FORMADOR PRT" userId="21b18b9a-5f76-4055-bb3c-283e3c17c384" providerId="ADAL" clId="{C0AE3B83-27FD-4551-BBBF-7DED769FA8C0}" dt="2023-04-26T16:41:24.572" v="30878" actId="1076"/>
          <ac:picMkLst>
            <pc:docMk/>
            <pc:sldMk cId="1995806605" sldId="619"/>
            <ac:picMk id="10" creationId="{F284D09A-17BD-8982-9D7A-184BC716B108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26T17:05:39.377" v="31121" actId="14100"/>
        <pc:sldMkLst>
          <pc:docMk/>
          <pc:sldMk cId="2102439590" sldId="620"/>
        </pc:sldMkLst>
        <pc:spChg chg="mod">
          <ac:chgData name="Sara Monteiro - FORMADOR PRT" userId="21b18b9a-5f76-4055-bb3c-283e3c17c384" providerId="ADAL" clId="{C0AE3B83-27FD-4551-BBBF-7DED769FA8C0}" dt="2023-04-26T16:42:40.733" v="31013" actId="14100"/>
          <ac:spMkLst>
            <pc:docMk/>
            <pc:sldMk cId="2102439590" sldId="620"/>
            <ac:spMk id="8" creationId="{02AAED00-F759-6C46-2214-481D28A66842}"/>
          </ac:spMkLst>
        </pc:spChg>
        <pc:picChg chg="add del mod">
          <ac:chgData name="Sara Monteiro - FORMADOR PRT" userId="21b18b9a-5f76-4055-bb3c-283e3c17c384" providerId="ADAL" clId="{C0AE3B83-27FD-4551-BBBF-7DED769FA8C0}" dt="2023-04-26T17:05:35.195" v="31118" actId="478"/>
          <ac:picMkLst>
            <pc:docMk/>
            <pc:sldMk cId="2102439590" sldId="620"/>
            <ac:picMk id="6" creationId="{C8D04A04-6375-D1C2-4923-E8B56E9D6FA5}"/>
          </ac:picMkLst>
        </pc:picChg>
        <pc:picChg chg="del">
          <ac:chgData name="Sara Monteiro - FORMADOR PRT" userId="21b18b9a-5f76-4055-bb3c-283e3c17c384" providerId="ADAL" clId="{C0AE3B83-27FD-4551-BBBF-7DED769FA8C0}" dt="2023-04-26T16:42:24.173" v="31009" actId="478"/>
          <ac:picMkLst>
            <pc:docMk/>
            <pc:sldMk cId="2102439590" sldId="620"/>
            <ac:picMk id="7" creationId="{B02EA414-10F2-8472-6D6A-9EDD70DBBA1C}"/>
          </ac:picMkLst>
        </pc:picChg>
        <pc:picChg chg="del">
          <ac:chgData name="Sara Monteiro - FORMADOR PRT" userId="21b18b9a-5f76-4055-bb3c-283e3c17c384" providerId="ADAL" clId="{C0AE3B83-27FD-4551-BBBF-7DED769FA8C0}" dt="2023-04-26T16:42:25.196" v="31010" actId="478"/>
          <ac:picMkLst>
            <pc:docMk/>
            <pc:sldMk cId="2102439590" sldId="620"/>
            <ac:picMk id="10" creationId="{F284D09A-17BD-8982-9D7A-184BC716B108}"/>
          </ac:picMkLst>
        </pc:picChg>
        <pc:picChg chg="add mod">
          <ac:chgData name="Sara Monteiro - FORMADOR PRT" userId="21b18b9a-5f76-4055-bb3c-283e3c17c384" providerId="ADAL" clId="{C0AE3B83-27FD-4551-BBBF-7DED769FA8C0}" dt="2023-04-26T17:05:39.377" v="31121" actId="14100"/>
          <ac:picMkLst>
            <pc:docMk/>
            <pc:sldMk cId="2102439590" sldId="620"/>
            <ac:picMk id="11" creationId="{985C546B-C7B3-160C-E98E-A5C38DE441AB}"/>
          </ac:picMkLst>
        </pc:picChg>
      </pc:sldChg>
    </pc:docChg>
  </pc:docChgLst>
  <pc:docChgLst>
    <pc:chgData name="Sara Monteiro - FORMADOR PRT" userId="21b18b9a-5f76-4055-bb3c-283e3c17c384" providerId="ADAL" clId="{E35924D9-07D1-4C6C-95C6-58EBE681460B}"/>
    <pc:docChg chg="undo custSel addSld delSld modSld sldOrd addMainMaster">
      <pc:chgData name="Sara Monteiro - FORMADOR PRT" userId="21b18b9a-5f76-4055-bb3c-283e3c17c384" providerId="ADAL" clId="{E35924D9-07D1-4C6C-95C6-58EBE681460B}" dt="2023-10-31T22:24:00.143" v="1786" actId="20577"/>
      <pc:docMkLst>
        <pc:docMk/>
      </pc:docMkLst>
      <pc:sldChg chg="modSp mod">
        <pc:chgData name="Sara Monteiro - FORMADOR PRT" userId="21b18b9a-5f76-4055-bb3c-283e3c17c384" providerId="ADAL" clId="{E35924D9-07D1-4C6C-95C6-58EBE681460B}" dt="2023-10-10T10:18:38.499" v="1412"/>
        <pc:sldMkLst>
          <pc:docMk/>
          <pc:sldMk cId="911846314" sldId="256"/>
        </pc:sldMkLst>
        <pc:spChg chg="mod">
          <ac:chgData name="Sara Monteiro - FORMADOR PRT" userId="21b18b9a-5f76-4055-bb3c-283e3c17c384" providerId="ADAL" clId="{E35924D9-07D1-4C6C-95C6-58EBE681460B}" dt="2023-10-10T10:18:38.499" v="1412"/>
          <ac:spMkLst>
            <pc:docMk/>
            <pc:sldMk cId="911846314" sldId="256"/>
            <ac:spMk id="3" creationId="{0F4C80B1-ED4A-3342-8EC1-65D14F56D0AB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03:07.798" v="51"/>
        <pc:sldMkLst>
          <pc:docMk/>
          <pc:sldMk cId="3773355379" sldId="555"/>
        </pc:sldMkLst>
        <pc:spChg chg="mod">
          <ac:chgData name="Sara Monteiro - FORMADOR PRT" userId="21b18b9a-5f76-4055-bb3c-283e3c17c384" providerId="ADAL" clId="{E35924D9-07D1-4C6C-95C6-58EBE681460B}" dt="2023-10-06T12:03:07.798" v="51"/>
          <ac:spMkLst>
            <pc:docMk/>
            <pc:sldMk cId="3773355379" sldId="555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10T10:20:39.051" v="1417" actId="20577"/>
        <pc:sldMkLst>
          <pc:docMk/>
          <pc:sldMk cId="815181343" sldId="561"/>
        </pc:sldMkLst>
        <pc:spChg chg="mod">
          <ac:chgData name="Sara Monteiro - FORMADOR PRT" userId="21b18b9a-5f76-4055-bb3c-283e3c17c384" providerId="ADAL" clId="{E35924D9-07D1-4C6C-95C6-58EBE681460B}" dt="2023-10-10T10:20:39.051" v="1417" actId="20577"/>
          <ac:spMkLst>
            <pc:docMk/>
            <pc:sldMk cId="815181343" sldId="561"/>
            <ac:spMk id="10" creationId="{9BEB7C8A-F490-F1E3-F32A-5F67D0461D6C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10T10:27:12.762" v="1527" actId="20577"/>
        <pc:sldMkLst>
          <pc:docMk/>
          <pc:sldMk cId="2595607225" sldId="565"/>
        </pc:sldMkLst>
        <pc:spChg chg="mod">
          <ac:chgData name="Sara Monteiro - FORMADOR PRT" userId="21b18b9a-5f76-4055-bb3c-283e3c17c384" providerId="ADAL" clId="{E35924D9-07D1-4C6C-95C6-58EBE681460B}" dt="2023-10-10T10:27:12.762" v="1527" actId="20577"/>
          <ac:spMkLst>
            <pc:docMk/>
            <pc:sldMk cId="2595607225" sldId="565"/>
            <ac:spMk id="6" creationId="{79C7B2A1-0925-04BD-59EE-2D4E36B490E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29:11.863" v="882" actId="1076"/>
        <pc:sldMkLst>
          <pc:docMk/>
          <pc:sldMk cId="2485230769" sldId="568"/>
        </pc:sldMkLst>
        <pc:picChg chg="mod">
          <ac:chgData name="Sara Monteiro - FORMADOR PRT" userId="21b18b9a-5f76-4055-bb3c-283e3c17c384" providerId="ADAL" clId="{E35924D9-07D1-4C6C-95C6-58EBE681460B}" dt="2023-10-06T12:29:11.863" v="882" actId="1076"/>
          <ac:picMkLst>
            <pc:docMk/>
            <pc:sldMk cId="2485230769" sldId="568"/>
            <ac:picMk id="8" creationId="{D66390A5-72D9-8BD4-8974-DA41C161BA47}"/>
          </ac:picMkLst>
        </pc:picChg>
      </pc:sldChg>
      <pc:sldChg chg="del">
        <pc:chgData name="Sara Monteiro - FORMADOR PRT" userId="21b18b9a-5f76-4055-bb3c-283e3c17c384" providerId="ADAL" clId="{E35924D9-07D1-4C6C-95C6-58EBE681460B}" dt="2023-10-06T12:30:54.388" v="893" actId="47"/>
        <pc:sldMkLst>
          <pc:docMk/>
          <pc:sldMk cId="1716498772" sldId="570"/>
        </pc:sldMkLst>
      </pc:sldChg>
      <pc:sldChg chg="addSp delSp modSp mod modNotesTx">
        <pc:chgData name="Sara Monteiro - FORMADOR PRT" userId="21b18b9a-5f76-4055-bb3c-283e3c17c384" providerId="ADAL" clId="{E35924D9-07D1-4C6C-95C6-58EBE681460B}" dt="2023-10-12T17:21:14.139" v="1637" actId="20577"/>
        <pc:sldMkLst>
          <pc:docMk/>
          <pc:sldMk cId="1410704195" sldId="571"/>
        </pc:sldMkLst>
        <pc:spChg chg="add mod">
          <ac:chgData name="Sara Monteiro - FORMADOR PRT" userId="21b18b9a-5f76-4055-bb3c-283e3c17c384" providerId="ADAL" clId="{E35924D9-07D1-4C6C-95C6-58EBE681460B}" dt="2023-10-06T12:35:48.054" v="1059" actId="14100"/>
          <ac:spMkLst>
            <pc:docMk/>
            <pc:sldMk cId="1410704195" sldId="571"/>
            <ac:spMk id="6" creationId="{2402B34B-453C-069E-29D5-AA237188A527}"/>
          </ac:spMkLst>
        </pc:spChg>
        <pc:spChg chg="mod">
          <ac:chgData name="Sara Monteiro - FORMADOR PRT" userId="21b18b9a-5f76-4055-bb3c-283e3c17c384" providerId="ADAL" clId="{E35924D9-07D1-4C6C-95C6-58EBE681460B}" dt="2023-10-06T12:36:18.387" v="1069" actId="1076"/>
          <ac:spMkLst>
            <pc:docMk/>
            <pc:sldMk cId="1410704195" sldId="571"/>
            <ac:spMk id="14" creationId="{2E6D6767-41BC-EAFA-BB89-285CB549BB48}"/>
          </ac:spMkLst>
        </pc:spChg>
        <pc:picChg chg="mod">
          <ac:chgData name="Sara Monteiro - FORMADOR PRT" userId="21b18b9a-5f76-4055-bb3c-283e3c17c384" providerId="ADAL" clId="{E35924D9-07D1-4C6C-95C6-58EBE681460B}" dt="2023-10-06T12:35:51.425" v="1061" actId="1076"/>
          <ac:picMkLst>
            <pc:docMk/>
            <pc:sldMk cId="1410704195" sldId="571"/>
            <ac:picMk id="8" creationId="{27C38800-6AC3-44B4-241F-3B5140E34014}"/>
          </ac:picMkLst>
        </pc:picChg>
        <pc:inkChg chg="del">
          <ac:chgData name="Sara Monteiro - FORMADOR PRT" userId="21b18b9a-5f76-4055-bb3c-283e3c17c384" providerId="ADAL" clId="{E35924D9-07D1-4C6C-95C6-58EBE681460B}" dt="2023-10-06T12:35:30.924" v="1050" actId="478"/>
          <ac:inkMkLst>
            <pc:docMk/>
            <pc:sldMk cId="1410704195" sldId="571"/>
            <ac:inkMk id="13" creationId="{2F546549-7571-9E84-8209-70B2C34AB71D}"/>
          </ac:inkMkLst>
        </pc:inkChg>
      </pc:sldChg>
      <pc:sldChg chg="modSp mod">
        <pc:chgData name="Sara Monteiro - FORMADOR PRT" userId="21b18b9a-5f76-4055-bb3c-283e3c17c384" providerId="ADAL" clId="{E35924D9-07D1-4C6C-95C6-58EBE681460B}" dt="2023-10-06T12:36:34.759" v="1073" actId="1076"/>
        <pc:sldMkLst>
          <pc:docMk/>
          <pc:sldMk cId="3156756338" sldId="572"/>
        </pc:sldMkLst>
        <pc:spChg chg="mod">
          <ac:chgData name="Sara Monteiro - FORMADOR PRT" userId="21b18b9a-5f76-4055-bb3c-283e3c17c384" providerId="ADAL" clId="{E35924D9-07D1-4C6C-95C6-58EBE681460B}" dt="2023-10-06T12:36:34.759" v="1073" actId="1076"/>
          <ac:spMkLst>
            <pc:docMk/>
            <pc:sldMk cId="3156756338" sldId="572"/>
            <ac:spMk id="3" creationId="{DEA16752-254E-D55D-C454-D5B249C9070C}"/>
          </ac:spMkLst>
        </pc:spChg>
        <pc:picChg chg="mod">
          <ac:chgData name="Sara Monteiro - FORMADOR PRT" userId="21b18b9a-5f76-4055-bb3c-283e3c17c384" providerId="ADAL" clId="{E35924D9-07D1-4C6C-95C6-58EBE681460B}" dt="2023-10-06T12:36:32.097" v="1072" actId="1076"/>
          <ac:picMkLst>
            <pc:docMk/>
            <pc:sldMk cId="3156756338" sldId="572"/>
            <ac:picMk id="10" creationId="{CF10A86B-8259-C9B7-8652-939D6E884370}"/>
          </ac:picMkLst>
        </pc:picChg>
        <pc:picChg chg="mod">
          <ac:chgData name="Sara Monteiro - FORMADOR PRT" userId="21b18b9a-5f76-4055-bb3c-283e3c17c384" providerId="ADAL" clId="{E35924D9-07D1-4C6C-95C6-58EBE681460B}" dt="2023-10-06T12:36:30.727" v="1071" actId="1076"/>
          <ac:picMkLst>
            <pc:docMk/>
            <pc:sldMk cId="3156756338" sldId="572"/>
            <ac:picMk id="12" creationId="{0D0C65DF-6700-269D-637F-EEF7929B1A49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37:26.507" v="1095" actId="20577"/>
        <pc:sldMkLst>
          <pc:docMk/>
          <pc:sldMk cId="954138011" sldId="573"/>
        </pc:sldMkLst>
        <pc:spChg chg="mod">
          <ac:chgData name="Sara Monteiro - FORMADOR PRT" userId="21b18b9a-5f76-4055-bb3c-283e3c17c384" providerId="ADAL" clId="{E35924D9-07D1-4C6C-95C6-58EBE681460B}" dt="2023-10-06T12:37:26.507" v="1095" actId="20577"/>
          <ac:spMkLst>
            <pc:docMk/>
            <pc:sldMk cId="954138011" sldId="57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36:47.493" v="1075" actId="1076"/>
          <ac:spMkLst>
            <pc:docMk/>
            <pc:sldMk cId="954138011" sldId="573"/>
            <ac:spMk id="3" creationId="{DEA16752-254E-D55D-C454-D5B249C9070C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37:12.454" v="1083" actId="20577"/>
        <pc:sldMkLst>
          <pc:docMk/>
          <pc:sldMk cId="452766962" sldId="574"/>
        </pc:sldMkLst>
        <pc:spChg chg="mod">
          <ac:chgData name="Sara Monteiro - FORMADOR PRT" userId="21b18b9a-5f76-4055-bb3c-283e3c17c384" providerId="ADAL" clId="{E35924D9-07D1-4C6C-95C6-58EBE681460B}" dt="2023-10-06T12:37:12.454" v="1083" actId="20577"/>
          <ac:spMkLst>
            <pc:docMk/>
            <pc:sldMk cId="452766962" sldId="574"/>
            <ac:spMk id="2" creationId="{5AB466CC-8756-D54C-9B60-6545F77D4556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24T18:57:57.514" v="1721" actId="20577"/>
        <pc:sldMkLst>
          <pc:docMk/>
          <pc:sldMk cId="1530166823" sldId="575"/>
        </pc:sldMkLst>
        <pc:spChg chg="mod">
          <ac:chgData name="Sara Monteiro - FORMADOR PRT" userId="21b18b9a-5f76-4055-bb3c-283e3c17c384" providerId="ADAL" clId="{E35924D9-07D1-4C6C-95C6-58EBE681460B}" dt="2023-10-24T18:57:57.514" v="1721" actId="20577"/>
          <ac:spMkLst>
            <pc:docMk/>
            <pc:sldMk cId="1530166823" sldId="575"/>
            <ac:spMk id="6" creationId="{ECB49F07-7BBD-2177-2D07-B1D6E62D2F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38:45.791" v="1117" actId="1076"/>
        <pc:sldMkLst>
          <pc:docMk/>
          <pc:sldMk cId="4058696818" sldId="576"/>
        </pc:sldMkLst>
        <pc:spChg chg="mod">
          <ac:chgData name="Sara Monteiro - FORMADOR PRT" userId="21b18b9a-5f76-4055-bb3c-283e3c17c384" providerId="ADAL" clId="{E35924D9-07D1-4C6C-95C6-58EBE681460B}" dt="2023-10-06T12:38:45.791" v="1117" actId="1076"/>
          <ac:spMkLst>
            <pc:docMk/>
            <pc:sldMk cId="4058696818" sldId="576"/>
            <ac:spMk id="6" creationId="{F8C2E6D8-B551-FF03-A46A-2C0CB7B6E091}"/>
          </ac:spMkLst>
        </pc:spChg>
      </pc:sldChg>
      <pc:sldChg chg="modSp mod modNotesTx">
        <pc:chgData name="Sara Monteiro - FORMADOR PRT" userId="21b18b9a-5f76-4055-bb3c-283e3c17c384" providerId="ADAL" clId="{E35924D9-07D1-4C6C-95C6-58EBE681460B}" dt="2023-10-12T17:20:16.068" v="1569" actId="20577"/>
        <pc:sldMkLst>
          <pc:docMk/>
          <pc:sldMk cId="586191246" sldId="577"/>
        </pc:sldMkLst>
        <pc:spChg chg="mod">
          <ac:chgData name="Sara Monteiro - FORMADOR PRT" userId="21b18b9a-5f76-4055-bb3c-283e3c17c384" providerId="ADAL" clId="{E35924D9-07D1-4C6C-95C6-58EBE681460B}" dt="2023-10-06T12:39:06.737" v="1119" actId="1076"/>
          <ac:spMkLst>
            <pc:docMk/>
            <pc:sldMk cId="586191246" sldId="577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12T17:23:00.373" v="1674" actId="20577"/>
        <pc:sldMkLst>
          <pc:docMk/>
          <pc:sldMk cId="3928688634" sldId="578"/>
        </pc:sldMkLst>
        <pc:spChg chg="mod">
          <ac:chgData name="Sara Monteiro - FORMADOR PRT" userId="21b18b9a-5f76-4055-bb3c-283e3c17c384" providerId="ADAL" clId="{E35924D9-07D1-4C6C-95C6-58EBE681460B}" dt="2023-10-06T12:45:32.803" v="1212" actId="20577"/>
          <ac:spMkLst>
            <pc:docMk/>
            <pc:sldMk cId="3928688634" sldId="57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12T17:23:00.373" v="1674" actId="20577"/>
          <ac:spMkLst>
            <pc:docMk/>
            <pc:sldMk cId="3928688634" sldId="578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5:27.365" v="1211" actId="20577"/>
        <pc:sldMkLst>
          <pc:docMk/>
          <pc:sldMk cId="85984580" sldId="579"/>
        </pc:sldMkLst>
        <pc:spChg chg="mod">
          <ac:chgData name="Sara Monteiro - FORMADOR PRT" userId="21b18b9a-5f76-4055-bb3c-283e3c17c384" providerId="ADAL" clId="{E35924D9-07D1-4C6C-95C6-58EBE681460B}" dt="2023-10-06T12:45:27.365" v="1211" actId="20577"/>
          <ac:spMkLst>
            <pc:docMk/>
            <pc:sldMk cId="85984580" sldId="57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0:25.845" v="1129" actId="1076"/>
          <ac:spMkLst>
            <pc:docMk/>
            <pc:sldMk cId="85984580" sldId="579"/>
            <ac:spMk id="3" creationId="{CFC44AB3-A5A8-721D-6718-B420C1191765}"/>
          </ac:spMkLst>
        </pc:spChg>
        <pc:spChg chg="mod">
          <ac:chgData name="Sara Monteiro - FORMADOR PRT" userId="21b18b9a-5f76-4055-bb3c-283e3c17c384" providerId="ADAL" clId="{E35924D9-07D1-4C6C-95C6-58EBE681460B}" dt="2023-10-06T12:40:16.020" v="1126" actId="1076"/>
          <ac:spMkLst>
            <pc:docMk/>
            <pc:sldMk cId="85984580" sldId="579"/>
            <ac:spMk id="8" creationId="{62B2AA9D-5726-0200-89D1-CC8DD41E48D0}"/>
          </ac:spMkLst>
        </pc:spChg>
        <pc:picChg chg="mod">
          <ac:chgData name="Sara Monteiro - FORMADOR PRT" userId="21b18b9a-5f76-4055-bb3c-283e3c17c384" providerId="ADAL" clId="{E35924D9-07D1-4C6C-95C6-58EBE681460B}" dt="2023-10-06T12:40:22.395" v="1128" actId="1076"/>
          <ac:picMkLst>
            <pc:docMk/>
            <pc:sldMk cId="85984580" sldId="579"/>
            <ac:picMk id="7" creationId="{2AF3925E-1420-7118-C870-3962631D069E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45:24.731" v="1210" actId="20577"/>
        <pc:sldMkLst>
          <pc:docMk/>
          <pc:sldMk cId="3766113556" sldId="580"/>
        </pc:sldMkLst>
        <pc:spChg chg="mod">
          <ac:chgData name="Sara Monteiro - FORMADOR PRT" userId="21b18b9a-5f76-4055-bb3c-283e3c17c384" providerId="ADAL" clId="{E35924D9-07D1-4C6C-95C6-58EBE681460B}" dt="2023-10-06T12:45:24.731" v="1210" actId="20577"/>
          <ac:spMkLst>
            <pc:docMk/>
            <pc:sldMk cId="3766113556" sldId="580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0:37.086" v="1130" actId="255"/>
          <ac:spMkLst>
            <pc:docMk/>
            <pc:sldMk cId="3766113556" sldId="580"/>
            <ac:spMk id="3" creationId="{CFC44AB3-A5A8-721D-6718-B420C1191765}"/>
          </ac:spMkLst>
        </pc:spChg>
        <pc:picChg chg="mod">
          <ac:chgData name="Sara Monteiro - FORMADOR PRT" userId="21b18b9a-5f76-4055-bb3c-283e3c17c384" providerId="ADAL" clId="{E35924D9-07D1-4C6C-95C6-58EBE681460B}" dt="2023-10-06T12:40:39.379" v="1131" actId="1076"/>
          <ac:picMkLst>
            <pc:docMk/>
            <pc:sldMk cId="3766113556" sldId="580"/>
            <ac:picMk id="7" creationId="{0241C0EB-3A26-E7CF-B95D-5702E19862BD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45:21.133" v="1209" actId="20577"/>
        <pc:sldMkLst>
          <pc:docMk/>
          <pc:sldMk cId="1009756423" sldId="581"/>
        </pc:sldMkLst>
        <pc:spChg chg="mod">
          <ac:chgData name="Sara Monteiro - FORMADOR PRT" userId="21b18b9a-5f76-4055-bb3c-283e3c17c384" providerId="ADAL" clId="{E35924D9-07D1-4C6C-95C6-58EBE681460B}" dt="2023-10-06T12:45:21.133" v="1209" actId="20577"/>
          <ac:spMkLst>
            <pc:docMk/>
            <pc:sldMk cId="1009756423" sldId="581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0:48.708" v="1132" actId="255"/>
          <ac:spMkLst>
            <pc:docMk/>
            <pc:sldMk cId="1009756423" sldId="581"/>
            <ac:spMk id="9" creationId="{E3909062-45FA-CCAF-49EF-BC6D645349FB}"/>
          </ac:spMkLst>
        </pc:spChg>
        <pc:picChg chg="mod">
          <ac:chgData name="Sara Monteiro - FORMADOR PRT" userId="21b18b9a-5f76-4055-bb3c-283e3c17c384" providerId="ADAL" clId="{E35924D9-07D1-4C6C-95C6-58EBE681460B}" dt="2023-10-06T12:40:52.819" v="1134" actId="14100"/>
          <ac:picMkLst>
            <pc:docMk/>
            <pc:sldMk cId="1009756423" sldId="581"/>
            <ac:picMk id="6" creationId="{9A2C32FD-BBDD-554C-8C71-BADCA754D897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46:22.404" v="1219" actId="1076"/>
        <pc:sldMkLst>
          <pc:docMk/>
          <pc:sldMk cId="4237467301" sldId="582"/>
        </pc:sldMkLst>
        <pc:spChg chg="mod">
          <ac:chgData name="Sara Monteiro - FORMADOR PRT" userId="21b18b9a-5f76-4055-bb3c-283e3c17c384" providerId="ADAL" clId="{E35924D9-07D1-4C6C-95C6-58EBE681460B}" dt="2023-10-06T12:45:52.868" v="1215" actId="20577"/>
          <ac:spMkLst>
            <pc:docMk/>
            <pc:sldMk cId="4237467301" sldId="582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6:22.404" v="1219" actId="1076"/>
          <ac:spMkLst>
            <pc:docMk/>
            <pc:sldMk cId="4237467301" sldId="582"/>
            <ac:spMk id="3" creationId="{8803409D-807E-7212-EACD-52BEB776D5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1:12.860" v="1138" actId="255"/>
        <pc:sldMkLst>
          <pc:docMk/>
          <pc:sldMk cId="2796224846" sldId="583"/>
        </pc:sldMkLst>
        <pc:spChg chg="mod">
          <ac:chgData name="Sara Monteiro - FORMADOR PRT" userId="21b18b9a-5f76-4055-bb3c-283e3c17c384" providerId="ADAL" clId="{E35924D9-07D1-4C6C-95C6-58EBE681460B}" dt="2023-10-06T12:41:12.860" v="1138" actId="255"/>
          <ac:spMkLst>
            <pc:docMk/>
            <pc:sldMk cId="2796224846" sldId="583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1:23.054" v="1140" actId="1076"/>
        <pc:sldMkLst>
          <pc:docMk/>
          <pc:sldMk cId="1911703018" sldId="584"/>
        </pc:sldMkLst>
        <pc:spChg chg="mod">
          <ac:chgData name="Sara Monteiro - FORMADOR PRT" userId="21b18b9a-5f76-4055-bb3c-283e3c17c384" providerId="ADAL" clId="{E35924D9-07D1-4C6C-95C6-58EBE681460B}" dt="2023-10-06T12:41:23.054" v="1140" actId="1076"/>
          <ac:spMkLst>
            <pc:docMk/>
            <pc:sldMk cId="1911703018" sldId="584"/>
            <ac:spMk id="9" creationId="{E3909062-45FA-CCAF-49EF-BC6D645349FB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1:45.601" v="1146" actId="1076"/>
        <pc:sldMkLst>
          <pc:docMk/>
          <pc:sldMk cId="2107305846" sldId="585"/>
        </pc:sldMkLst>
        <pc:spChg chg="mod">
          <ac:chgData name="Sara Monteiro - FORMADOR PRT" userId="21b18b9a-5f76-4055-bb3c-283e3c17c384" providerId="ADAL" clId="{E35924D9-07D1-4C6C-95C6-58EBE681460B}" dt="2023-10-06T12:41:45.601" v="1146" actId="1076"/>
          <ac:spMkLst>
            <pc:docMk/>
            <pc:sldMk cId="2107305846" sldId="585"/>
            <ac:spMk id="3" creationId="{62B430DB-9B7A-B88C-14BB-65250BC0FE14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6:12.668" v="1218" actId="255"/>
        <pc:sldMkLst>
          <pc:docMk/>
          <pc:sldMk cId="1383691945" sldId="586"/>
        </pc:sldMkLst>
        <pc:spChg chg="mod">
          <ac:chgData name="Sara Monteiro - FORMADOR PRT" userId="21b18b9a-5f76-4055-bb3c-283e3c17c384" providerId="ADAL" clId="{E35924D9-07D1-4C6C-95C6-58EBE681460B}" dt="2023-10-06T12:46:12.668" v="1218" actId="255"/>
          <ac:spMkLst>
            <pc:docMk/>
            <pc:sldMk cId="1383691945" sldId="586"/>
            <ac:spMk id="3" creationId="{62B430DB-9B7A-B88C-14BB-65250BC0FE14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2:05.464" v="1148" actId="1076"/>
        <pc:sldMkLst>
          <pc:docMk/>
          <pc:sldMk cId="2040788950" sldId="587"/>
        </pc:sldMkLst>
        <pc:spChg chg="mod">
          <ac:chgData name="Sara Monteiro - FORMADOR PRT" userId="21b18b9a-5f76-4055-bb3c-283e3c17c384" providerId="ADAL" clId="{E35924D9-07D1-4C6C-95C6-58EBE681460B}" dt="2023-10-06T12:42:05.464" v="1148" actId="1076"/>
          <ac:spMkLst>
            <pc:docMk/>
            <pc:sldMk cId="2040788950" sldId="587"/>
            <ac:spMk id="12" creationId="{61CB7CA2-8CA8-63F2-A664-0A4ED9B80380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19T17:41:48.497" v="1676"/>
        <pc:sldMkLst>
          <pc:docMk/>
          <pc:sldMk cId="3906279096" sldId="588"/>
        </pc:sldMkLst>
        <pc:spChg chg="mod">
          <ac:chgData name="Sara Monteiro - FORMADOR PRT" userId="21b18b9a-5f76-4055-bb3c-283e3c17c384" providerId="ADAL" clId="{E35924D9-07D1-4C6C-95C6-58EBE681460B}" dt="2023-10-06T12:46:42.985" v="1221" actId="20577"/>
          <ac:spMkLst>
            <pc:docMk/>
            <pc:sldMk cId="3906279096" sldId="58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3:01.398" v="1161" actId="1076"/>
          <ac:spMkLst>
            <pc:docMk/>
            <pc:sldMk cId="3906279096" sldId="588"/>
            <ac:spMk id="3" creationId="{8803409D-807E-7212-EACD-52BEB776D5F1}"/>
          </ac:spMkLst>
        </pc:spChg>
        <pc:picChg chg="mod">
          <ac:chgData name="Sara Monteiro - FORMADOR PRT" userId="21b18b9a-5f76-4055-bb3c-283e3c17c384" providerId="ADAL" clId="{E35924D9-07D1-4C6C-95C6-58EBE681460B}" dt="2023-10-06T12:42:58.165" v="1160" actId="1076"/>
          <ac:picMkLst>
            <pc:docMk/>
            <pc:sldMk cId="3906279096" sldId="588"/>
            <ac:picMk id="7" creationId="{3358351D-8165-FFC4-4215-05C68DA0A402}"/>
          </ac:picMkLst>
        </pc:picChg>
      </pc:sldChg>
      <pc:sldChg chg="modSp mod ord">
        <pc:chgData name="Sara Monteiro - FORMADOR PRT" userId="21b18b9a-5f76-4055-bb3c-283e3c17c384" providerId="ADAL" clId="{E35924D9-07D1-4C6C-95C6-58EBE681460B}" dt="2023-10-19T17:41:48.497" v="1676"/>
        <pc:sldMkLst>
          <pc:docMk/>
          <pc:sldMk cId="65235872" sldId="589"/>
        </pc:sldMkLst>
        <pc:spChg chg="mod">
          <ac:chgData name="Sara Monteiro - FORMADOR PRT" userId="21b18b9a-5f76-4055-bb3c-283e3c17c384" providerId="ADAL" clId="{E35924D9-07D1-4C6C-95C6-58EBE681460B}" dt="2023-10-06T12:46:46.459" v="1222" actId="20577"/>
          <ac:spMkLst>
            <pc:docMk/>
            <pc:sldMk cId="65235872" sldId="58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3:06.749" v="1162" actId="255"/>
          <ac:spMkLst>
            <pc:docMk/>
            <pc:sldMk cId="65235872" sldId="589"/>
            <ac:spMk id="3" creationId="{8803409D-807E-7212-EACD-52BEB776D5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19T19:39:13.536" v="1700"/>
        <pc:sldMkLst>
          <pc:docMk/>
          <pc:sldMk cId="2887171796" sldId="590"/>
        </pc:sldMkLst>
        <pc:spChg chg="mod">
          <ac:chgData name="Sara Monteiro - FORMADOR PRT" userId="21b18b9a-5f76-4055-bb3c-283e3c17c384" providerId="ADAL" clId="{E35924D9-07D1-4C6C-95C6-58EBE681460B}" dt="2023-10-19T19:39:13.536" v="1700"/>
          <ac:spMkLst>
            <pc:docMk/>
            <pc:sldMk cId="2887171796" sldId="590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2:20.978" v="1151" actId="255"/>
        <pc:sldMkLst>
          <pc:docMk/>
          <pc:sldMk cId="3220662017" sldId="592"/>
        </pc:sldMkLst>
        <pc:spChg chg="mod">
          <ac:chgData name="Sara Monteiro - FORMADOR PRT" userId="21b18b9a-5f76-4055-bb3c-283e3c17c384" providerId="ADAL" clId="{E35924D9-07D1-4C6C-95C6-58EBE681460B}" dt="2023-10-06T12:42:20.978" v="1151" actId="255"/>
          <ac:spMkLst>
            <pc:docMk/>
            <pc:sldMk cId="3220662017" sldId="592"/>
            <ac:spMk id="3" creationId="{CFC44AB3-A5A8-721D-6718-B420C1191765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19T17:41:48.497" v="1676"/>
        <pc:sldMkLst>
          <pc:docMk/>
          <pc:sldMk cId="3844886425" sldId="593"/>
        </pc:sldMkLst>
        <pc:spChg chg="mod">
          <ac:chgData name="Sara Monteiro - FORMADOR PRT" userId="21b18b9a-5f76-4055-bb3c-283e3c17c384" providerId="ADAL" clId="{E35924D9-07D1-4C6C-95C6-58EBE681460B}" dt="2023-10-06T12:46:39.473" v="1220" actId="20577"/>
          <ac:spMkLst>
            <pc:docMk/>
            <pc:sldMk cId="3844886425" sldId="59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2:45.086" v="1156" actId="1076"/>
          <ac:spMkLst>
            <pc:docMk/>
            <pc:sldMk cId="3844886425" sldId="593"/>
            <ac:spMk id="3" creationId="{8803409D-807E-7212-EACD-52BEB776D5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5:58.380" v="1216" actId="20577"/>
        <pc:sldMkLst>
          <pc:docMk/>
          <pc:sldMk cId="3036493016" sldId="594"/>
        </pc:sldMkLst>
        <pc:spChg chg="mod">
          <ac:chgData name="Sara Monteiro - FORMADOR PRT" userId="21b18b9a-5f76-4055-bb3c-283e3c17c384" providerId="ADAL" clId="{E35924D9-07D1-4C6C-95C6-58EBE681460B}" dt="2023-10-06T12:45:58.380" v="1216" actId="20577"/>
          <ac:spMkLst>
            <pc:docMk/>
            <pc:sldMk cId="3036493016" sldId="59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2:35.648" v="1153" actId="255"/>
          <ac:spMkLst>
            <pc:docMk/>
            <pc:sldMk cId="3036493016" sldId="594"/>
            <ac:spMk id="3" creationId="{8803409D-807E-7212-EACD-52BEB776D5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8:21.501" v="1277" actId="1076"/>
        <pc:sldMkLst>
          <pc:docMk/>
          <pc:sldMk cId="1750495205" sldId="595"/>
        </pc:sldMkLst>
        <pc:spChg chg="mod">
          <ac:chgData name="Sara Monteiro - FORMADOR PRT" userId="21b18b9a-5f76-4055-bb3c-283e3c17c384" providerId="ADAL" clId="{E35924D9-07D1-4C6C-95C6-58EBE681460B}" dt="2023-10-06T12:48:21.501" v="1277" actId="1076"/>
          <ac:spMkLst>
            <pc:docMk/>
            <pc:sldMk cId="1750495205" sldId="595"/>
            <ac:spMk id="6" creationId="{77D0D958-5326-2420-F0E5-F453A13DFA1A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8:12.194" v="1275" actId="1076"/>
        <pc:sldMkLst>
          <pc:docMk/>
          <pc:sldMk cId="2954777538" sldId="596"/>
        </pc:sldMkLst>
        <pc:spChg chg="mod">
          <ac:chgData name="Sara Monteiro - FORMADOR PRT" userId="21b18b9a-5f76-4055-bb3c-283e3c17c384" providerId="ADAL" clId="{E35924D9-07D1-4C6C-95C6-58EBE681460B}" dt="2023-10-06T12:48:12.194" v="1275" actId="1076"/>
          <ac:spMkLst>
            <pc:docMk/>
            <pc:sldMk cId="2954777538" sldId="596"/>
            <ac:spMk id="6" creationId="{ECB49F07-7BBD-2177-2D07-B1D6E62D2F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8:38.362" v="1279" actId="1076"/>
        <pc:sldMkLst>
          <pc:docMk/>
          <pc:sldMk cId="141273294" sldId="597"/>
        </pc:sldMkLst>
        <pc:spChg chg="mod">
          <ac:chgData name="Sara Monteiro - FORMADOR PRT" userId="21b18b9a-5f76-4055-bb3c-283e3c17c384" providerId="ADAL" clId="{E35924D9-07D1-4C6C-95C6-58EBE681460B}" dt="2023-10-06T12:48:38.362" v="1279" actId="1076"/>
          <ac:spMkLst>
            <pc:docMk/>
            <pc:sldMk cId="141273294" sldId="597"/>
            <ac:spMk id="8" creationId="{E5152E86-0B29-15B9-FC2B-3C4BEA1AC17C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5:17.757" v="1208" actId="20577"/>
        <pc:sldMkLst>
          <pc:docMk/>
          <pc:sldMk cId="241721544" sldId="599"/>
        </pc:sldMkLst>
        <pc:spChg chg="mod">
          <ac:chgData name="Sara Monteiro - FORMADOR PRT" userId="21b18b9a-5f76-4055-bb3c-283e3c17c384" providerId="ADAL" clId="{E35924D9-07D1-4C6C-95C6-58EBE681460B}" dt="2023-10-06T12:45:17.757" v="1208" actId="20577"/>
          <ac:spMkLst>
            <pc:docMk/>
            <pc:sldMk cId="241721544" sldId="59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1:05.238" v="1136" actId="1076"/>
          <ac:spMkLst>
            <pc:docMk/>
            <pc:sldMk cId="241721544" sldId="599"/>
            <ac:spMk id="9" creationId="{E3909062-45FA-CCAF-49EF-BC6D645349FB}"/>
          </ac:spMkLst>
        </pc:spChg>
        <pc:picChg chg="mod">
          <ac:chgData name="Sara Monteiro - FORMADOR PRT" userId="21b18b9a-5f76-4055-bb3c-283e3c17c384" providerId="ADAL" clId="{E35924D9-07D1-4C6C-95C6-58EBE681460B}" dt="2023-10-06T12:41:06.279" v="1137" actId="1076"/>
          <ac:picMkLst>
            <pc:docMk/>
            <pc:sldMk cId="241721544" sldId="599"/>
            <ac:picMk id="7" creationId="{2B2E9D5E-AFF5-45B2-6089-5024DE01E538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49:05.644" v="1283" actId="1076"/>
        <pc:sldMkLst>
          <pc:docMk/>
          <pc:sldMk cId="3892557997" sldId="600"/>
        </pc:sldMkLst>
        <pc:spChg chg="mod">
          <ac:chgData name="Sara Monteiro - FORMADOR PRT" userId="21b18b9a-5f76-4055-bb3c-283e3c17c384" providerId="ADAL" clId="{E35924D9-07D1-4C6C-95C6-58EBE681460B}" dt="2023-10-06T12:49:05.644" v="1283" actId="1076"/>
          <ac:spMkLst>
            <pc:docMk/>
            <pc:sldMk cId="3892557997" sldId="600"/>
            <ac:spMk id="3" creationId="{69734BCA-1887-7555-DCAA-073BEDB14D68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9:26.134" v="1286" actId="1076"/>
        <pc:sldMkLst>
          <pc:docMk/>
          <pc:sldMk cId="2841739679" sldId="601"/>
        </pc:sldMkLst>
        <pc:spChg chg="mod">
          <ac:chgData name="Sara Monteiro - FORMADOR PRT" userId="21b18b9a-5f76-4055-bb3c-283e3c17c384" providerId="ADAL" clId="{E35924D9-07D1-4C6C-95C6-58EBE681460B}" dt="2023-10-06T12:49:26.134" v="1286" actId="1076"/>
          <ac:spMkLst>
            <pc:docMk/>
            <pc:sldMk cId="2841739679" sldId="601"/>
            <ac:spMk id="3" creationId="{69734BCA-1887-7555-DCAA-073BEDB14D68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9:53.388" v="1291" actId="1076"/>
        <pc:sldMkLst>
          <pc:docMk/>
          <pc:sldMk cId="2364636496" sldId="602"/>
        </pc:sldMkLst>
        <pc:spChg chg="mod">
          <ac:chgData name="Sara Monteiro - FORMADOR PRT" userId="21b18b9a-5f76-4055-bb3c-283e3c17c384" providerId="ADAL" clId="{E35924D9-07D1-4C6C-95C6-58EBE681460B}" dt="2023-10-06T12:49:53.388" v="1291" actId="1076"/>
          <ac:spMkLst>
            <pc:docMk/>
            <pc:sldMk cId="2364636496" sldId="602"/>
            <ac:spMk id="3" creationId="{69734BCA-1887-7555-DCAA-073BEDB14D68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9:39.137" v="1288" actId="14100"/>
        <pc:sldMkLst>
          <pc:docMk/>
          <pc:sldMk cId="2019724590" sldId="603"/>
        </pc:sldMkLst>
        <pc:spChg chg="mod">
          <ac:chgData name="Sara Monteiro - FORMADOR PRT" userId="21b18b9a-5f76-4055-bb3c-283e3c17c384" providerId="ADAL" clId="{E35924D9-07D1-4C6C-95C6-58EBE681460B}" dt="2023-10-06T12:49:39.137" v="1288" actId="14100"/>
          <ac:spMkLst>
            <pc:docMk/>
            <pc:sldMk cId="2019724590" sldId="603"/>
            <ac:spMk id="3" creationId="{69734BCA-1887-7555-DCAA-073BEDB14D68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24T20:49:16.027" v="1733" actId="20577"/>
        <pc:sldMkLst>
          <pc:docMk/>
          <pc:sldMk cId="1654258701" sldId="604"/>
        </pc:sldMkLst>
        <pc:spChg chg="mod">
          <ac:chgData name="Sara Monteiro - FORMADOR PRT" userId="21b18b9a-5f76-4055-bb3c-283e3c17c384" providerId="ADAL" clId="{E35924D9-07D1-4C6C-95C6-58EBE681460B}" dt="2023-10-24T20:49:16.027" v="1733" actId="20577"/>
          <ac:spMkLst>
            <pc:docMk/>
            <pc:sldMk cId="1654258701" sldId="604"/>
            <ac:spMk id="3" creationId="{CFC44AB3-A5A8-721D-6718-B420C1191765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24T20:49:36.844" v="1735"/>
        <pc:sldMkLst>
          <pc:docMk/>
          <pc:sldMk cId="1049554610" sldId="605"/>
        </pc:sldMkLst>
        <pc:spChg chg="mod">
          <ac:chgData name="Sara Monteiro - FORMADOR PRT" userId="21b18b9a-5f76-4055-bb3c-283e3c17c384" providerId="ADAL" clId="{E35924D9-07D1-4C6C-95C6-58EBE681460B}" dt="2023-10-24T20:36:50.394" v="1723"/>
          <ac:spMkLst>
            <pc:docMk/>
            <pc:sldMk cId="1049554610" sldId="605"/>
            <ac:spMk id="3" creationId="{69734BCA-1887-7555-DCAA-073BEDB14D68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16.236" v="1295" actId="255"/>
        <pc:sldMkLst>
          <pc:docMk/>
          <pc:sldMk cId="546015952" sldId="606"/>
        </pc:sldMkLst>
        <pc:spChg chg="mod">
          <ac:chgData name="Sara Monteiro - FORMADOR PRT" userId="21b18b9a-5f76-4055-bb3c-283e3c17c384" providerId="ADAL" clId="{E35924D9-07D1-4C6C-95C6-58EBE681460B}" dt="2023-10-06T12:50:10.971" v="1294" actId="255"/>
          <ac:spMkLst>
            <pc:docMk/>
            <pc:sldMk cId="546015952" sldId="606"/>
            <ac:spMk id="6" creationId="{AE28EF3C-1D7F-6C53-6FC5-5C45224BC4C4}"/>
          </ac:spMkLst>
        </pc:spChg>
        <pc:spChg chg="mod">
          <ac:chgData name="Sara Monteiro - FORMADOR PRT" userId="21b18b9a-5f76-4055-bb3c-283e3c17c384" providerId="ADAL" clId="{E35924D9-07D1-4C6C-95C6-58EBE681460B}" dt="2023-10-06T12:50:16.236" v="1295" actId="255"/>
          <ac:spMkLst>
            <pc:docMk/>
            <pc:sldMk cId="546015952" sldId="606"/>
            <ac:spMk id="9" creationId="{A29F8F6B-7168-42D1-2DCC-A3F54AEDA9B7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31.752" v="1298" actId="255"/>
        <pc:sldMkLst>
          <pc:docMk/>
          <pc:sldMk cId="654938588" sldId="607"/>
        </pc:sldMkLst>
        <pc:spChg chg="mod">
          <ac:chgData name="Sara Monteiro - FORMADOR PRT" userId="21b18b9a-5f76-4055-bb3c-283e3c17c384" providerId="ADAL" clId="{E35924D9-07D1-4C6C-95C6-58EBE681460B}" dt="2023-10-06T12:50:31.752" v="1298" actId="255"/>
          <ac:spMkLst>
            <pc:docMk/>
            <pc:sldMk cId="654938588" sldId="607"/>
            <ac:spMk id="3" creationId="{F92DBE73-3916-46D0-D478-69D44B2AA7A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40.905" v="1300" actId="1076"/>
        <pc:sldMkLst>
          <pc:docMk/>
          <pc:sldMk cId="1867732758" sldId="608"/>
        </pc:sldMkLst>
        <pc:spChg chg="mod">
          <ac:chgData name="Sara Monteiro - FORMADOR PRT" userId="21b18b9a-5f76-4055-bb3c-283e3c17c384" providerId="ADAL" clId="{E35924D9-07D1-4C6C-95C6-58EBE681460B}" dt="2023-10-06T12:50:40.905" v="1300" actId="1076"/>
          <ac:spMkLst>
            <pc:docMk/>
            <pc:sldMk cId="1867732758" sldId="608"/>
            <ac:spMk id="3" creationId="{F92DBE73-3916-46D0-D478-69D44B2AA7A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49.941" v="1302" actId="1076"/>
        <pc:sldMkLst>
          <pc:docMk/>
          <pc:sldMk cId="1308028209" sldId="609"/>
        </pc:sldMkLst>
        <pc:spChg chg="mod">
          <ac:chgData name="Sara Monteiro - FORMADOR PRT" userId="21b18b9a-5f76-4055-bb3c-283e3c17c384" providerId="ADAL" clId="{E35924D9-07D1-4C6C-95C6-58EBE681460B}" dt="2023-10-06T12:50:49.941" v="1302" actId="1076"/>
          <ac:spMkLst>
            <pc:docMk/>
            <pc:sldMk cId="1308028209" sldId="609"/>
            <ac:spMk id="3" creationId="{F92DBE73-3916-46D0-D478-69D44B2AA7A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55.474" v="1303" actId="255"/>
        <pc:sldMkLst>
          <pc:docMk/>
          <pc:sldMk cId="3603066695" sldId="610"/>
        </pc:sldMkLst>
        <pc:spChg chg="mod">
          <ac:chgData name="Sara Monteiro - FORMADOR PRT" userId="21b18b9a-5f76-4055-bb3c-283e3c17c384" providerId="ADAL" clId="{E35924D9-07D1-4C6C-95C6-58EBE681460B}" dt="2023-10-06T12:50:55.474" v="1303" actId="255"/>
          <ac:spMkLst>
            <pc:docMk/>
            <pc:sldMk cId="3603066695" sldId="610"/>
            <ac:spMk id="13" creationId="{60926B15-85D7-7E97-E8A3-8763740D809B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1:10.358" v="1306" actId="255"/>
        <pc:sldMkLst>
          <pc:docMk/>
          <pc:sldMk cId="580351846" sldId="611"/>
        </pc:sldMkLst>
        <pc:spChg chg="mod">
          <ac:chgData name="Sara Monteiro - FORMADOR PRT" userId="21b18b9a-5f76-4055-bb3c-283e3c17c384" providerId="ADAL" clId="{E35924D9-07D1-4C6C-95C6-58EBE681460B}" dt="2023-10-06T12:51:10.358" v="1306" actId="255"/>
          <ac:spMkLst>
            <pc:docMk/>
            <pc:sldMk cId="580351846" sldId="611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2:30.655" v="1322" actId="1076"/>
        <pc:sldMkLst>
          <pc:docMk/>
          <pc:sldMk cId="2158592027" sldId="612"/>
        </pc:sldMkLst>
        <pc:spChg chg="mod">
          <ac:chgData name="Sara Monteiro - FORMADOR PRT" userId="21b18b9a-5f76-4055-bb3c-283e3c17c384" providerId="ADAL" clId="{E35924D9-07D1-4C6C-95C6-58EBE681460B}" dt="2023-10-06T12:52:30.655" v="1322" actId="1076"/>
          <ac:spMkLst>
            <pc:docMk/>
            <pc:sldMk cId="2158592027" sldId="612"/>
            <ac:spMk id="3" creationId="{BFD1DD6A-A746-B4B6-BC73-2761749B03D6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2:49.688" v="1328" actId="1076"/>
        <pc:sldMkLst>
          <pc:docMk/>
          <pc:sldMk cId="2365182958" sldId="613"/>
        </pc:sldMkLst>
        <pc:spChg chg="mod">
          <ac:chgData name="Sara Monteiro - FORMADOR PRT" userId="21b18b9a-5f76-4055-bb3c-283e3c17c384" providerId="ADAL" clId="{E35924D9-07D1-4C6C-95C6-58EBE681460B}" dt="2023-10-06T12:52:49.688" v="1328" actId="1076"/>
          <ac:spMkLst>
            <pc:docMk/>
            <pc:sldMk cId="2365182958" sldId="613"/>
            <ac:spMk id="3" creationId="{BFD1DD6A-A746-B4B6-BC73-2761749B03D6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31T22:24:00.143" v="1786" actId="20577"/>
        <pc:sldMkLst>
          <pc:docMk/>
          <pc:sldMk cId="1340408944" sldId="614"/>
        </pc:sldMkLst>
        <pc:spChg chg="mod">
          <ac:chgData name="Sara Monteiro - FORMADOR PRT" userId="21b18b9a-5f76-4055-bb3c-283e3c17c384" providerId="ADAL" clId="{E35924D9-07D1-4C6C-95C6-58EBE681460B}" dt="2023-10-31T22:24:00.143" v="1786" actId="20577"/>
          <ac:spMkLst>
            <pc:docMk/>
            <pc:sldMk cId="1340408944" sldId="614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3:03.932" v="1331" actId="255"/>
        <pc:sldMkLst>
          <pc:docMk/>
          <pc:sldMk cId="3478467754" sldId="615"/>
        </pc:sldMkLst>
        <pc:spChg chg="mod">
          <ac:chgData name="Sara Monteiro - FORMADOR PRT" userId="21b18b9a-5f76-4055-bb3c-283e3c17c384" providerId="ADAL" clId="{E35924D9-07D1-4C6C-95C6-58EBE681460B}" dt="2023-10-06T12:53:03.932" v="1331" actId="255"/>
          <ac:spMkLst>
            <pc:docMk/>
            <pc:sldMk cId="3478467754" sldId="615"/>
            <ac:spMk id="6" creationId="{4C36CEFA-E4BF-A046-B274-952BA7FBFF5D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4:46.237" v="1407" actId="1076"/>
        <pc:sldMkLst>
          <pc:docMk/>
          <pc:sldMk cId="834072003" sldId="617"/>
        </pc:sldMkLst>
        <pc:spChg chg="mod">
          <ac:chgData name="Sara Monteiro - FORMADOR PRT" userId="21b18b9a-5f76-4055-bb3c-283e3c17c384" providerId="ADAL" clId="{E35924D9-07D1-4C6C-95C6-58EBE681460B}" dt="2023-10-06T12:54:46.237" v="1407" actId="1076"/>
          <ac:spMkLst>
            <pc:docMk/>
            <pc:sldMk cId="834072003" sldId="617"/>
            <ac:spMk id="8" creationId="{02AAED00-F759-6C46-2214-481D28A66842}"/>
          </ac:spMkLst>
        </pc:spChg>
        <pc:picChg chg="mod">
          <ac:chgData name="Sara Monteiro - FORMADOR PRT" userId="21b18b9a-5f76-4055-bb3c-283e3c17c384" providerId="ADAL" clId="{E35924D9-07D1-4C6C-95C6-58EBE681460B}" dt="2023-10-06T12:54:34.761" v="1405" actId="1076"/>
          <ac:picMkLst>
            <pc:docMk/>
            <pc:sldMk cId="834072003" sldId="617"/>
            <ac:picMk id="6" creationId="{B02623C8-7C95-E5FB-899A-3FC5B419387D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55:09.433" v="1411" actId="255"/>
        <pc:sldMkLst>
          <pc:docMk/>
          <pc:sldMk cId="1944709871" sldId="618"/>
        </pc:sldMkLst>
        <pc:spChg chg="mod">
          <ac:chgData name="Sara Monteiro - FORMADOR PRT" userId="21b18b9a-5f76-4055-bb3c-283e3c17c384" providerId="ADAL" clId="{E35924D9-07D1-4C6C-95C6-58EBE681460B}" dt="2023-10-06T12:55:09.433" v="1411" actId="255"/>
          <ac:spMkLst>
            <pc:docMk/>
            <pc:sldMk cId="1944709871" sldId="618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4:51.247" v="1408" actId="255"/>
        <pc:sldMkLst>
          <pc:docMk/>
          <pc:sldMk cId="1995806605" sldId="619"/>
        </pc:sldMkLst>
        <pc:spChg chg="mod">
          <ac:chgData name="Sara Monteiro - FORMADOR PRT" userId="21b18b9a-5f76-4055-bb3c-283e3c17c384" providerId="ADAL" clId="{E35924D9-07D1-4C6C-95C6-58EBE681460B}" dt="2023-10-06T12:54:51.247" v="1408" actId="255"/>
          <ac:spMkLst>
            <pc:docMk/>
            <pc:sldMk cId="1995806605" sldId="619"/>
            <ac:spMk id="8" creationId="{02AAED00-F759-6C46-2214-481D28A66842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5:03.443" v="1410" actId="1076"/>
        <pc:sldMkLst>
          <pc:docMk/>
          <pc:sldMk cId="2102439590" sldId="620"/>
        </pc:sldMkLst>
        <pc:spChg chg="mod">
          <ac:chgData name="Sara Monteiro - FORMADOR PRT" userId="21b18b9a-5f76-4055-bb3c-283e3c17c384" providerId="ADAL" clId="{E35924D9-07D1-4C6C-95C6-58EBE681460B}" dt="2023-10-06T12:55:01.601" v="1409" actId="255"/>
          <ac:spMkLst>
            <pc:docMk/>
            <pc:sldMk cId="2102439590" sldId="620"/>
            <ac:spMk id="8" creationId="{02AAED00-F759-6C46-2214-481D28A66842}"/>
          </ac:spMkLst>
        </pc:spChg>
        <pc:picChg chg="mod">
          <ac:chgData name="Sara Monteiro - FORMADOR PRT" userId="21b18b9a-5f76-4055-bb3c-283e3c17c384" providerId="ADAL" clId="{E35924D9-07D1-4C6C-95C6-58EBE681460B}" dt="2023-10-06T12:55:03.443" v="1410" actId="1076"/>
          <ac:picMkLst>
            <pc:docMk/>
            <pc:sldMk cId="2102439590" sldId="620"/>
            <ac:picMk id="11" creationId="{985C546B-C7B3-160C-E98E-A5C38DE441AB}"/>
          </ac:picMkLst>
        </pc:picChg>
      </pc:sldChg>
      <pc:sldChg chg="addSp delSp modSp new add del mod modClrScheme chgLayout">
        <pc:chgData name="Sara Monteiro - FORMADOR PRT" userId="21b18b9a-5f76-4055-bb3c-283e3c17c384" providerId="ADAL" clId="{E35924D9-07D1-4C6C-95C6-58EBE681460B}" dt="2023-10-06T12:00:37.935" v="32" actId="680"/>
        <pc:sldMkLst>
          <pc:docMk/>
          <pc:sldMk cId="1154447837" sldId="621"/>
        </pc:sldMkLst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2" creationId="{FA4FDD69-6C12-3F11-9F2E-AB89AEB74F64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3" creationId="{FEA4AC22-59D5-5219-123B-B10CCD61CD9F}"/>
          </ac:spMkLst>
        </pc:spChg>
        <pc:spChg chg="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4" creationId="{6A8DB485-05F7-6902-9FCE-2705664B2DFE}"/>
          </ac:spMkLst>
        </pc:spChg>
        <pc:spChg chg="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5" creationId="{61C4E8B0-2A87-3CD4-1DBA-E2F376F74EB8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6" creationId="{387302F9-3D6E-A7CD-0F91-FA068D1AC502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7" creationId="{42D85CFD-0CE9-3B50-5A71-D489566DEC3F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8" creationId="{1FD7898C-BB61-E6FF-4F8C-3A41FB825787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4.339" v="30" actId="700"/>
          <ac:spMkLst>
            <pc:docMk/>
            <pc:sldMk cId="1154447837" sldId="621"/>
            <ac:spMk id="9" creationId="{1849722A-D752-C8B3-4107-E7E9F88E9F14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4.339" v="30" actId="700"/>
          <ac:spMkLst>
            <pc:docMk/>
            <pc:sldMk cId="1154447837" sldId="621"/>
            <ac:spMk id="10" creationId="{7AA59DC6-3DD6-E83B-F1F5-3B24C473AB7C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3.204" v="29" actId="700"/>
          <ac:spMkLst>
            <pc:docMk/>
            <pc:sldMk cId="1154447837" sldId="621"/>
            <ac:spMk id="11" creationId="{7926A2FA-7A7B-690E-9D38-AEFEFD20CC4C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3.204" v="29" actId="700"/>
          <ac:spMkLst>
            <pc:docMk/>
            <pc:sldMk cId="1154447837" sldId="621"/>
            <ac:spMk id="12" creationId="{34905CDB-931A-3A36-FEB6-9DC8CA1B0A32}"/>
          </ac:spMkLst>
        </pc:spChg>
      </pc:sldChg>
      <pc:sldChg chg="addSp delSp modSp new mod modClrScheme chgLayout">
        <pc:chgData name="Sara Monteiro - FORMADOR PRT" userId="21b18b9a-5f76-4055-bb3c-283e3c17c384" providerId="ADAL" clId="{E35924D9-07D1-4C6C-95C6-58EBE681460B}" dt="2023-10-06T12:24:28.588" v="846" actId="122"/>
        <pc:sldMkLst>
          <pc:docMk/>
          <pc:sldMk cId="2567240453" sldId="621"/>
        </pc:sldMkLst>
        <pc:spChg chg="del">
          <ac:chgData name="Sara Monteiro - FORMADOR PRT" userId="21b18b9a-5f76-4055-bb3c-283e3c17c384" providerId="ADAL" clId="{E35924D9-07D1-4C6C-95C6-58EBE681460B}" dt="2023-10-06T12:00:56.532" v="34" actId="700"/>
          <ac:spMkLst>
            <pc:docMk/>
            <pc:sldMk cId="2567240453" sldId="621"/>
            <ac:spMk id="2" creationId="{4F9031A5-F3C3-19C0-B0EA-E81FE642AD62}"/>
          </ac:spMkLst>
        </pc:spChg>
        <pc:spChg chg="del">
          <ac:chgData name="Sara Monteiro - FORMADOR PRT" userId="21b18b9a-5f76-4055-bb3c-283e3c17c384" providerId="ADAL" clId="{E35924D9-07D1-4C6C-95C6-58EBE681460B}" dt="2023-10-06T12:00:56.532" v="34" actId="700"/>
          <ac:spMkLst>
            <pc:docMk/>
            <pc:sldMk cId="2567240453" sldId="621"/>
            <ac:spMk id="3" creationId="{FD8CE45A-1227-D521-6CAA-A7AECECBBC94}"/>
          </ac:spMkLst>
        </pc:spChg>
        <pc:spChg chg="del mod ord">
          <ac:chgData name="Sara Monteiro - FORMADOR PRT" userId="21b18b9a-5f76-4055-bb3c-283e3c17c384" providerId="ADAL" clId="{E35924D9-07D1-4C6C-95C6-58EBE681460B}" dt="2023-10-06T12:02:37.043" v="45" actId="478"/>
          <ac:spMkLst>
            <pc:docMk/>
            <pc:sldMk cId="2567240453" sldId="621"/>
            <ac:spMk id="4" creationId="{AD98F390-D74A-F6AC-6737-72AE92BC390E}"/>
          </ac:spMkLst>
        </pc:spChg>
        <pc:spChg chg="mod ord">
          <ac:chgData name="Sara Monteiro - FORMADOR PRT" userId="21b18b9a-5f76-4055-bb3c-283e3c17c384" providerId="ADAL" clId="{E35924D9-07D1-4C6C-95C6-58EBE681460B}" dt="2023-10-06T12:01:47.154" v="40" actId="700"/>
          <ac:spMkLst>
            <pc:docMk/>
            <pc:sldMk cId="2567240453" sldId="621"/>
            <ac:spMk id="5" creationId="{B3712DCA-D929-77F2-3710-12DE7FE7AFC1}"/>
          </ac:spMkLst>
        </pc:spChg>
        <pc:spChg chg="add del mod ord">
          <ac:chgData name="Sara Monteiro - FORMADOR PRT" userId="21b18b9a-5f76-4055-bb3c-283e3c17c384" providerId="ADAL" clId="{E35924D9-07D1-4C6C-95C6-58EBE681460B}" dt="2023-10-06T12:01:47.154" v="40" actId="700"/>
          <ac:spMkLst>
            <pc:docMk/>
            <pc:sldMk cId="2567240453" sldId="621"/>
            <ac:spMk id="6" creationId="{0D7117AC-7387-1971-EA31-B37773782A94}"/>
          </ac:spMkLst>
        </pc:spChg>
        <pc:spChg chg="add del mod ord">
          <ac:chgData name="Sara Monteiro - FORMADOR PRT" userId="21b18b9a-5f76-4055-bb3c-283e3c17c384" providerId="ADAL" clId="{E35924D9-07D1-4C6C-95C6-58EBE681460B}" dt="2023-10-06T12:04:47.859" v="62" actId="478"/>
          <ac:spMkLst>
            <pc:docMk/>
            <pc:sldMk cId="2567240453" sldId="621"/>
            <ac:spMk id="7" creationId="{A3F77399-63CD-0D0F-D190-BD0A3CF6F7DD}"/>
          </ac:spMkLst>
        </pc:spChg>
        <pc:spChg chg="add mod ord">
          <ac:chgData name="Sara Monteiro - FORMADOR PRT" userId="21b18b9a-5f76-4055-bb3c-283e3c17c384" providerId="ADAL" clId="{E35924D9-07D1-4C6C-95C6-58EBE681460B}" dt="2023-10-06T12:24:28.588" v="846" actId="122"/>
          <ac:spMkLst>
            <pc:docMk/>
            <pc:sldMk cId="2567240453" sldId="621"/>
            <ac:spMk id="8" creationId="{981D2A17-5C66-E070-094F-42A7DBD5DE9C}"/>
          </ac:spMkLst>
        </pc:spChg>
        <pc:spChg chg="add mod">
          <ac:chgData name="Sara Monteiro - FORMADOR PRT" userId="21b18b9a-5f76-4055-bb3c-283e3c17c384" providerId="ADAL" clId="{E35924D9-07D1-4C6C-95C6-58EBE681460B}" dt="2023-10-06T12:03:16.531" v="52" actId="1076"/>
          <ac:spMkLst>
            <pc:docMk/>
            <pc:sldMk cId="2567240453" sldId="621"/>
            <ac:spMk id="9" creationId="{B5FB39CB-3D06-EE55-E34F-C3908576C516}"/>
          </ac:spMkLst>
        </pc:spChg>
        <pc:spChg chg="add del mod">
          <ac:chgData name="Sara Monteiro - FORMADOR PRT" userId="21b18b9a-5f76-4055-bb3c-283e3c17c384" providerId="ADAL" clId="{E35924D9-07D1-4C6C-95C6-58EBE681460B}" dt="2023-10-06T12:04:40.654" v="59" actId="478"/>
          <ac:spMkLst>
            <pc:docMk/>
            <pc:sldMk cId="2567240453" sldId="621"/>
            <ac:spMk id="12" creationId="{D84BE80E-3BA9-FD72-AD51-834131EC64D6}"/>
          </ac:spMkLst>
        </pc:spChg>
        <pc:picChg chg="add mod">
          <ac:chgData name="Sara Monteiro - FORMADOR PRT" userId="21b18b9a-5f76-4055-bb3c-283e3c17c384" providerId="ADAL" clId="{E35924D9-07D1-4C6C-95C6-58EBE681460B}" dt="2023-10-06T12:04:52.371" v="65" actId="1076"/>
          <ac:picMkLst>
            <pc:docMk/>
            <pc:sldMk cId="2567240453" sldId="621"/>
            <ac:picMk id="11" creationId="{609BD6B3-CCC4-5B52-E94A-95CEDEFD50C9}"/>
          </ac:picMkLst>
        </pc:picChg>
      </pc:sldChg>
      <pc:sldChg chg="new del">
        <pc:chgData name="Sara Monteiro - FORMADOR PRT" userId="21b18b9a-5f76-4055-bb3c-283e3c17c384" providerId="ADAL" clId="{E35924D9-07D1-4C6C-95C6-58EBE681460B}" dt="2023-10-06T12:08:36.531" v="67" actId="680"/>
        <pc:sldMkLst>
          <pc:docMk/>
          <pc:sldMk cId="2037406497" sldId="622"/>
        </pc:sldMkLst>
      </pc:sldChg>
      <pc:sldChg chg="add del ord">
        <pc:chgData name="Sara Monteiro - FORMADOR PRT" userId="21b18b9a-5f76-4055-bb3c-283e3c17c384" providerId="ADAL" clId="{E35924D9-07D1-4C6C-95C6-58EBE681460B}" dt="2023-10-06T12:12:45.674" v="89" actId="47"/>
        <pc:sldMkLst>
          <pc:docMk/>
          <pc:sldMk cId="2265863018" sldId="622"/>
        </pc:sldMkLst>
      </pc:sldChg>
      <pc:sldChg chg="addSp delSp modSp add del mod modClrScheme chgLayout">
        <pc:chgData name="Sara Monteiro - FORMADOR PRT" userId="21b18b9a-5f76-4055-bb3c-283e3c17c384" providerId="ADAL" clId="{E35924D9-07D1-4C6C-95C6-58EBE681460B}" dt="2023-10-06T12:00:31.926" v="28"/>
        <pc:sldMkLst>
          <pc:docMk/>
          <pc:sldMk cId="3213470498" sldId="622"/>
        </pc:sldMkLst>
        <pc:spChg chg="mod ord">
          <ac:chgData name="Sara Monteiro - FORMADOR PRT" userId="21b18b9a-5f76-4055-bb3c-283e3c17c384" providerId="ADAL" clId="{E35924D9-07D1-4C6C-95C6-58EBE681460B}" dt="2023-10-06T12:00:01.885" v="17" actId="700"/>
          <ac:spMkLst>
            <pc:docMk/>
            <pc:sldMk cId="3213470498" sldId="622"/>
            <ac:spMk id="2" creationId="{00000000-0000-0000-0000-000000000000}"/>
          </ac:spMkLst>
        </pc:spChg>
        <pc:spChg chg="add del mod ord">
          <ac:chgData name="Sara Monteiro - FORMADOR PRT" userId="21b18b9a-5f76-4055-bb3c-283e3c17c384" providerId="ADAL" clId="{E35924D9-07D1-4C6C-95C6-58EBE681460B}" dt="2023-10-06T12:00:01.885" v="17" actId="700"/>
          <ac:spMkLst>
            <pc:docMk/>
            <pc:sldMk cId="3213470498" sldId="622"/>
            <ac:spMk id="3" creationId="{774E10D6-2DF7-604D-9774-9E4111E0F4FA}"/>
          </ac:spMkLst>
        </pc:spChg>
        <pc:spChg chg="mod ord">
          <ac:chgData name="Sara Monteiro - FORMADOR PRT" userId="21b18b9a-5f76-4055-bb3c-283e3c17c384" providerId="ADAL" clId="{E35924D9-07D1-4C6C-95C6-58EBE681460B}" dt="2023-10-06T12:00:01.885" v="17" actId="700"/>
          <ac:spMkLst>
            <pc:docMk/>
            <pc:sldMk cId="3213470498" sldId="622"/>
            <ac:spMk id="4" creationId="{00000000-0000-0000-0000-000000000000}"/>
          </ac:spMkLst>
        </pc:spChg>
        <pc:spChg chg="mod ord">
          <ac:chgData name="Sara Monteiro - FORMADOR PRT" userId="21b18b9a-5f76-4055-bb3c-283e3c17c384" providerId="ADAL" clId="{E35924D9-07D1-4C6C-95C6-58EBE681460B}" dt="2023-10-06T12:00:01.885" v="17" actId="700"/>
          <ac:spMkLst>
            <pc:docMk/>
            <pc:sldMk cId="3213470498" sldId="622"/>
            <ac:spMk id="5" creationId="{00000000-0000-0000-0000-000000000000}"/>
          </ac:spMkLst>
        </pc:spChg>
      </pc:sldChg>
      <pc:sldChg chg="add del ord">
        <pc:chgData name="Sara Monteiro - FORMADOR PRT" userId="21b18b9a-5f76-4055-bb3c-283e3c17c384" providerId="ADAL" clId="{E35924D9-07D1-4C6C-95C6-58EBE681460B}" dt="2023-10-06T12:00:30.693" v="26"/>
        <pc:sldMkLst>
          <pc:docMk/>
          <pc:sldMk cId="1328023768" sldId="623"/>
        </pc:sldMkLst>
      </pc:sldChg>
      <pc:sldChg chg="add del ord">
        <pc:chgData name="Sara Monteiro - FORMADOR PRT" userId="21b18b9a-5f76-4055-bb3c-283e3c17c384" providerId="ADAL" clId="{E35924D9-07D1-4C6C-95C6-58EBE681460B}" dt="2023-10-06T12:12:58.209" v="90" actId="47"/>
        <pc:sldMkLst>
          <pc:docMk/>
          <pc:sldMk cId="3265570803" sldId="623"/>
        </pc:sldMkLst>
      </pc:sldChg>
      <pc:sldChg chg="add del">
        <pc:chgData name="Sara Monteiro - FORMADOR PRT" userId="21b18b9a-5f76-4055-bb3c-283e3c17c384" providerId="ADAL" clId="{E35924D9-07D1-4C6C-95C6-58EBE681460B}" dt="2023-10-06T12:00:25.108" v="23"/>
        <pc:sldMkLst>
          <pc:docMk/>
          <pc:sldMk cId="3017253319" sldId="624"/>
        </pc:sldMkLst>
      </pc:sldChg>
      <pc:sldChg chg="add del">
        <pc:chgData name="Sara Monteiro - FORMADOR PRT" userId="21b18b9a-5f76-4055-bb3c-283e3c17c384" providerId="ADAL" clId="{E35924D9-07D1-4C6C-95C6-58EBE681460B}" dt="2023-10-06T12:10:43.158" v="81" actId="47"/>
        <pc:sldMkLst>
          <pc:docMk/>
          <pc:sldMk cId="3333703531" sldId="624"/>
        </pc:sldMkLst>
      </pc:sldChg>
      <pc:sldChg chg="add del">
        <pc:chgData name="Sara Monteiro - FORMADOR PRT" userId="21b18b9a-5f76-4055-bb3c-283e3c17c384" providerId="ADAL" clId="{E35924D9-07D1-4C6C-95C6-58EBE681460B}" dt="2023-10-06T12:10:43.158" v="81" actId="47"/>
        <pc:sldMkLst>
          <pc:docMk/>
          <pc:sldMk cId="3616996830" sldId="625"/>
        </pc:sldMkLst>
      </pc:sldChg>
      <pc:sldChg chg="add ord">
        <pc:chgData name="Sara Monteiro - FORMADOR PRT" userId="21b18b9a-5f76-4055-bb3c-283e3c17c384" providerId="ADAL" clId="{E35924D9-07D1-4C6C-95C6-58EBE681460B}" dt="2023-10-06T12:11:22.060" v="86"/>
        <pc:sldMkLst>
          <pc:docMk/>
          <pc:sldMk cId="3995401049" sldId="626"/>
        </pc:sldMkLst>
      </pc:sldChg>
      <pc:sldChg chg="add del">
        <pc:chgData name="Sara Monteiro - FORMADOR PRT" userId="21b18b9a-5f76-4055-bb3c-283e3c17c384" providerId="ADAL" clId="{E35924D9-07D1-4C6C-95C6-58EBE681460B}" dt="2023-10-06T12:12:45.674" v="89" actId="47"/>
        <pc:sldMkLst>
          <pc:docMk/>
          <pc:sldMk cId="2433577202" sldId="627"/>
        </pc:sldMkLst>
      </pc:sldChg>
      <pc:sldChg chg="modSp add mod">
        <pc:chgData name="Sara Monteiro - FORMADOR PRT" userId="21b18b9a-5f76-4055-bb3c-283e3c17c384" providerId="ADAL" clId="{E35924D9-07D1-4C6C-95C6-58EBE681460B}" dt="2023-10-06T12:14:54.753" v="107" actId="1076"/>
        <pc:sldMkLst>
          <pc:docMk/>
          <pc:sldMk cId="64430080" sldId="628"/>
        </pc:sldMkLst>
        <pc:spChg chg="mod">
          <ac:chgData name="Sara Monteiro - FORMADOR PRT" userId="21b18b9a-5f76-4055-bb3c-283e3c17c384" providerId="ADAL" clId="{E35924D9-07D1-4C6C-95C6-58EBE681460B}" dt="2023-10-06T12:14:47.965" v="106" actId="108"/>
          <ac:spMkLst>
            <pc:docMk/>
            <pc:sldMk cId="64430080" sldId="628"/>
            <ac:spMk id="2" creationId="{488810A9-9DBF-7B5B-EE47-461D115BD30B}"/>
          </ac:spMkLst>
        </pc:spChg>
        <pc:spChg chg="mod">
          <ac:chgData name="Sara Monteiro - FORMADOR PRT" userId="21b18b9a-5f76-4055-bb3c-283e3c17c384" providerId="ADAL" clId="{E35924D9-07D1-4C6C-95C6-58EBE681460B}" dt="2023-10-06T12:14:54.753" v="107" actId="1076"/>
          <ac:spMkLst>
            <pc:docMk/>
            <pc:sldMk cId="64430080" sldId="628"/>
            <ac:spMk id="3" creationId="{E90855E9-5601-4274-1510-AAE9A7311BD7}"/>
          </ac:spMkLst>
        </pc:spChg>
        <pc:picChg chg="mod">
          <ac:chgData name="Sara Monteiro - FORMADOR PRT" userId="21b18b9a-5f76-4055-bb3c-283e3c17c384" providerId="ADAL" clId="{E35924D9-07D1-4C6C-95C6-58EBE681460B}" dt="2023-10-06T12:14:14.751" v="104" actId="1076"/>
          <ac:picMkLst>
            <pc:docMk/>
            <pc:sldMk cId="64430080" sldId="628"/>
            <ac:picMk id="5" creationId="{67E8D563-70AD-B275-3AFD-7077A9854084}"/>
          </ac:picMkLst>
        </pc:picChg>
        <pc:picChg chg="mod">
          <ac:chgData name="Sara Monteiro - FORMADOR PRT" userId="21b18b9a-5f76-4055-bb3c-283e3c17c384" providerId="ADAL" clId="{E35924D9-07D1-4C6C-95C6-58EBE681460B}" dt="2023-10-06T12:14:16.455" v="105" actId="1076"/>
          <ac:picMkLst>
            <pc:docMk/>
            <pc:sldMk cId="64430080" sldId="628"/>
            <ac:picMk id="8" creationId="{659E84F0-2322-56D8-08CC-EC24DE81BCB9}"/>
          </ac:picMkLst>
        </pc:picChg>
        <pc:picChg chg="mod">
          <ac:chgData name="Sara Monteiro - FORMADOR PRT" userId="21b18b9a-5f76-4055-bb3c-283e3c17c384" providerId="ADAL" clId="{E35924D9-07D1-4C6C-95C6-58EBE681460B}" dt="2023-10-06T12:14:12.666" v="103" actId="1076"/>
          <ac:picMkLst>
            <pc:docMk/>
            <pc:sldMk cId="64430080" sldId="628"/>
            <ac:picMk id="11" creationId="{82331DC2-FDE3-8737-FBFF-EF0860A2BDC7}"/>
          </ac:picMkLst>
        </pc:picChg>
        <pc:picChg chg="mod">
          <ac:chgData name="Sara Monteiro - FORMADOR PRT" userId="21b18b9a-5f76-4055-bb3c-283e3c17c384" providerId="ADAL" clId="{E35924D9-07D1-4C6C-95C6-58EBE681460B}" dt="2023-10-06T12:14:10.306" v="102" actId="1076"/>
          <ac:picMkLst>
            <pc:docMk/>
            <pc:sldMk cId="64430080" sldId="628"/>
            <ac:picMk id="17" creationId="{CB60084F-133C-84EB-F855-450ED401DF17}"/>
          </ac:picMkLst>
        </pc:picChg>
      </pc:sldChg>
      <pc:sldChg chg="addSp delSp modSp add mod">
        <pc:chgData name="Sara Monteiro - FORMADOR PRT" userId="21b18b9a-5f76-4055-bb3c-283e3c17c384" providerId="ADAL" clId="{E35924D9-07D1-4C6C-95C6-58EBE681460B}" dt="2023-10-06T12:32:39.373" v="1017" actId="1076"/>
        <pc:sldMkLst>
          <pc:docMk/>
          <pc:sldMk cId="3383366069" sldId="629"/>
        </pc:sldMkLst>
        <pc:spChg chg="mod">
          <ac:chgData name="Sara Monteiro - FORMADOR PRT" userId="21b18b9a-5f76-4055-bb3c-283e3c17c384" providerId="ADAL" clId="{E35924D9-07D1-4C6C-95C6-58EBE681460B}" dt="2023-10-06T12:15:40.215" v="138" actId="20577"/>
          <ac:spMkLst>
            <pc:docMk/>
            <pc:sldMk cId="3383366069" sldId="629"/>
            <ac:spMk id="2" creationId="{00000000-0000-0000-0000-000000000000}"/>
          </ac:spMkLst>
        </pc:spChg>
        <pc:spChg chg="mod">
          <ac:chgData name="Sara Monteiro - FORMADOR PRT" userId="21b18b9a-5f76-4055-bb3c-283e3c17c384" providerId="ADAL" clId="{E35924D9-07D1-4C6C-95C6-58EBE681460B}" dt="2023-10-06T12:32:39.373" v="1017" actId="1076"/>
          <ac:spMkLst>
            <pc:docMk/>
            <pc:sldMk cId="3383366069" sldId="629"/>
            <ac:spMk id="7" creationId="{DCC679E1-5F39-0C40-2BC0-8CEDE3B6FE1F}"/>
          </ac:spMkLst>
        </pc:spChg>
        <pc:spChg chg="del mod">
          <ac:chgData name="Sara Monteiro - FORMADOR PRT" userId="21b18b9a-5f76-4055-bb3c-283e3c17c384" providerId="ADAL" clId="{E35924D9-07D1-4C6C-95C6-58EBE681460B}" dt="2023-10-06T12:15:44.146" v="140" actId="478"/>
          <ac:spMkLst>
            <pc:docMk/>
            <pc:sldMk cId="3383366069" sldId="629"/>
            <ac:spMk id="8" creationId="{D194BBF4-7C68-4D98-4680-39658C507946}"/>
          </ac:spMkLst>
        </pc:spChg>
        <pc:spChg chg="add del mod">
          <ac:chgData name="Sara Monteiro - FORMADOR PRT" userId="21b18b9a-5f76-4055-bb3c-283e3c17c384" providerId="ADAL" clId="{E35924D9-07D1-4C6C-95C6-58EBE681460B}" dt="2023-10-06T12:17:56.231" v="478" actId="478"/>
          <ac:spMkLst>
            <pc:docMk/>
            <pc:sldMk cId="3383366069" sldId="629"/>
            <ac:spMk id="9" creationId="{2295F99B-F96D-FC8B-2B9E-C6D12EB34BAC}"/>
          </ac:spMkLst>
        </pc:spChg>
        <pc:spChg chg="add del mod">
          <ac:chgData name="Sara Monteiro - FORMADOR PRT" userId="21b18b9a-5f76-4055-bb3c-283e3c17c384" providerId="ADAL" clId="{E35924D9-07D1-4C6C-95C6-58EBE681460B}" dt="2023-10-06T12:17:59.786" v="479" actId="478"/>
          <ac:spMkLst>
            <pc:docMk/>
            <pc:sldMk cId="3383366069" sldId="629"/>
            <ac:spMk id="11" creationId="{182DBFD7-3037-DBB0-273C-EB0ED0A70ED8}"/>
          </ac:spMkLst>
        </pc:spChg>
        <pc:picChg chg="del">
          <ac:chgData name="Sara Monteiro - FORMADOR PRT" userId="21b18b9a-5f76-4055-bb3c-283e3c17c384" providerId="ADAL" clId="{E35924D9-07D1-4C6C-95C6-58EBE681460B}" dt="2023-10-06T12:15:45.374" v="141" actId="478"/>
          <ac:picMkLst>
            <pc:docMk/>
            <pc:sldMk cId="3383366069" sldId="629"/>
            <ac:picMk id="6" creationId="{734B3F39-C7D4-74DB-1ACA-8D8D47FB2A71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25:31.891" v="854" actId="1076"/>
        <pc:sldMkLst>
          <pc:docMk/>
          <pc:sldMk cId="1288615795" sldId="630"/>
        </pc:sldMkLst>
        <pc:spChg chg="add del mod">
          <ac:chgData name="Sara Monteiro - FORMADOR PRT" userId="21b18b9a-5f76-4055-bb3c-283e3c17c384" providerId="ADAL" clId="{E35924D9-07D1-4C6C-95C6-58EBE681460B}" dt="2023-10-06T12:25:28.395" v="852" actId="478"/>
          <ac:spMkLst>
            <pc:docMk/>
            <pc:sldMk cId="1288615795" sldId="630"/>
            <ac:spMk id="4" creationId="{AF53559D-9F39-D3C9-39F9-D640F847086B}"/>
          </ac:spMkLst>
        </pc:spChg>
        <pc:spChg chg="mod">
          <ac:chgData name="Sara Monteiro - FORMADOR PRT" userId="21b18b9a-5f76-4055-bb3c-283e3c17c384" providerId="ADAL" clId="{E35924D9-07D1-4C6C-95C6-58EBE681460B}" dt="2023-10-06T12:24:10.641" v="845" actId="122"/>
          <ac:spMkLst>
            <pc:docMk/>
            <pc:sldMk cId="1288615795" sldId="630"/>
            <ac:spMk id="8" creationId="{981D2A17-5C66-E070-094F-42A7DBD5DE9C}"/>
          </ac:spMkLst>
        </pc:spChg>
        <pc:picChg chg="add mod">
          <ac:chgData name="Sara Monteiro - FORMADOR PRT" userId="21b18b9a-5f76-4055-bb3c-283e3c17c384" providerId="ADAL" clId="{E35924D9-07D1-4C6C-95C6-58EBE681460B}" dt="2023-10-06T12:25:31.891" v="854" actId="1076"/>
          <ac:picMkLst>
            <pc:docMk/>
            <pc:sldMk cId="1288615795" sldId="630"/>
            <ac:picMk id="3" creationId="{FBD7D8F6-7D71-0A01-A7DB-6CA58D369306}"/>
          </ac:picMkLst>
        </pc:picChg>
        <pc:picChg chg="del">
          <ac:chgData name="Sara Monteiro - FORMADOR PRT" userId="21b18b9a-5f76-4055-bb3c-283e3c17c384" providerId="ADAL" clId="{E35924D9-07D1-4C6C-95C6-58EBE681460B}" dt="2023-10-06T12:24:31.134" v="847" actId="478"/>
          <ac:picMkLst>
            <pc:docMk/>
            <pc:sldMk cId="1288615795" sldId="630"/>
            <ac:picMk id="11" creationId="{609BD6B3-CCC4-5B52-E94A-95CEDEFD50C9}"/>
          </ac:picMkLst>
        </pc:picChg>
      </pc:sldChg>
      <pc:sldChg chg="modSp add mod">
        <pc:chgData name="Sara Monteiro - FORMADOR PRT" userId="21b18b9a-5f76-4055-bb3c-283e3c17c384" providerId="ADAL" clId="{E35924D9-07D1-4C6C-95C6-58EBE681460B}" dt="2023-10-06T12:27:37.535" v="878" actId="1076"/>
        <pc:sldMkLst>
          <pc:docMk/>
          <pc:sldMk cId="2929974478" sldId="631"/>
        </pc:sldMkLst>
        <pc:spChg chg="mod">
          <ac:chgData name="Sara Monteiro - FORMADOR PRT" userId="21b18b9a-5f76-4055-bb3c-283e3c17c384" providerId="ADAL" clId="{E35924D9-07D1-4C6C-95C6-58EBE681460B}" dt="2023-10-06T12:27:15.884" v="869" actId="108"/>
          <ac:spMkLst>
            <pc:docMk/>
            <pc:sldMk cId="2929974478" sldId="631"/>
            <ac:spMk id="2" creationId="{78E5163B-2D7C-2949-3A1F-69FD0AA89A48}"/>
          </ac:spMkLst>
        </pc:spChg>
        <pc:spChg chg="mod">
          <ac:chgData name="Sara Monteiro - FORMADOR PRT" userId="21b18b9a-5f76-4055-bb3c-283e3c17c384" providerId="ADAL" clId="{E35924D9-07D1-4C6C-95C6-58EBE681460B}" dt="2023-10-06T12:27:35.164" v="877" actId="1076"/>
          <ac:spMkLst>
            <pc:docMk/>
            <pc:sldMk cId="2929974478" sldId="631"/>
            <ac:spMk id="7" creationId="{2F157905-0946-CE5E-EBA9-C2003348B03A}"/>
          </ac:spMkLst>
        </pc:spChg>
        <pc:picChg chg="mod">
          <ac:chgData name="Sara Monteiro - FORMADOR PRT" userId="21b18b9a-5f76-4055-bb3c-283e3c17c384" providerId="ADAL" clId="{E35924D9-07D1-4C6C-95C6-58EBE681460B}" dt="2023-10-06T12:27:37.535" v="878" actId="1076"/>
          <ac:picMkLst>
            <pc:docMk/>
            <pc:sldMk cId="2929974478" sldId="631"/>
            <ac:picMk id="5" creationId="{5CA54F83-2AD2-6081-1570-7460F7107F72}"/>
          </ac:picMkLst>
        </pc:picChg>
      </pc:sldChg>
      <pc:sldChg chg="modSp add mod">
        <pc:chgData name="Sara Monteiro - FORMADOR PRT" userId="21b18b9a-5f76-4055-bb3c-283e3c17c384" providerId="ADAL" clId="{E35924D9-07D1-4C6C-95C6-58EBE681460B}" dt="2023-10-06T12:31:55.196" v="907" actId="1076"/>
        <pc:sldMkLst>
          <pc:docMk/>
          <pc:sldMk cId="528338122" sldId="632"/>
        </pc:sldMkLst>
        <pc:spChg chg="mod">
          <ac:chgData name="Sara Monteiro - FORMADOR PRT" userId="21b18b9a-5f76-4055-bb3c-283e3c17c384" providerId="ADAL" clId="{E35924D9-07D1-4C6C-95C6-58EBE681460B}" dt="2023-10-06T12:30:46.611" v="890" actId="108"/>
          <ac:spMkLst>
            <pc:docMk/>
            <pc:sldMk cId="528338122" sldId="632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30:52.631" v="892" actId="14100"/>
          <ac:spMkLst>
            <pc:docMk/>
            <pc:sldMk cId="528338122" sldId="632"/>
            <ac:spMk id="3" creationId="{BA42F127-2A72-A2DE-E058-4BA5867B1DAE}"/>
          </ac:spMkLst>
        </pc:spChg>
        <pc:spChg chg="mod">
          <ac:chgData name="Sara Monteiro - FORMADOR PRT" userId="21b18b9a-5f76-4055-bb3c-283e3c17c384" providerId="ADAL" clId="{E35924D9-07D1-4C6C-95C6-58EBE681460B}" dt="2023-10-06T12:31:40.396" v="905" actId="1076"/>
          <ac:spMkLst>
            <pc:docMk/>
            <pc:sldMk cId="528338122" sldId="632"/>
            <ac:spMk id="7" creationId="{53D156A0-500A-C323-7C78-B11106C13191}"/>
          </ac:spMkLst>
        </pc:spChg>
        <pc:spChg chg="mod">
          <ac:chgData name="Sara Monteiro - FORMADOR PRT" userId="21b18b9a-5f76-4055-bb3c-283e3c17c384" providerId="ADAL" clId="{E35924D9-07D1-4C6C-95C6-58EBE681460B}" dt="2023-10-06T12:31:36.408" v="904" actId="1076"/>
          <ac:spMkLst>
            <pc:docMk/>
            <pc:sldMk cId="528338122" sldId="632"/>
            <ac:spMk id="12" creationId="{9DF147DA-78C2-71D0-4FE9-8D4C1A3FC479}"/>
          </ac:spMkLst>
        </pc:spChg>
        <pc:spChg chg="mod">
          <ac:chgData name="Sara Monteiro - FORMADOR PRT" userId="21b18b9a-5f76-4055-bb3c-283e3c17c384" providerId="ADAL" clId="{E35924D9-07D1-4C6C-95C6-58EBE681460B}" dt="2023-10-06T12:31:44.635" v="906" actId="1076"/>
          <ac:spMkLst>
            <pc:docMk/>
            <pc:sldMk cId="528338122" sldId="632"/>
            <ac:spMk id="15" creationId="{6D1E8DB2-F9AB-3B44-035E-D153CCC045F3}"/>
          </ac:spMkLst>
        </pc:spChg>
        <pc:spChg chg="mod">
          <ac:chgData name="Sara Monteiro - FORMADOR PRT" userId="21b18b9a-5f76-4055-bb3c-283e3c17c384" providerId="ADAL" clId="{E35924D9-07D1-4C6C-95C6-58EBE681460B}" dt="2023-10-06T12:31:55.196" v="907" actId="1076"/>
          <ac:spMkLst>
            <pc:docMk/>
            <pc:sldMk cId="528338122" sldId="632"/>
            <ac:spMk id="16" creationId="{DECB5A11-C43C-04B2-FD0F-2A67523F259D}"/>
          </ac:spMkLst>
        </pc:spChg>
        <pc:picChg chg="mod">
          <ac:chgData name="Sara Monteiro - FORMADOR PRT" userId="21b18b9a-5f76-4055-bb3c-283e3c17c384" providerId="ADAL" clId="{E35924D9-07D1-4C6C-95C6-58EBE681460B}" dt="2023-10-06T12:31:29.863" v="903" actId="1076"/>
          <ac:picMkLst>
            <pc:docMk/>
            <pc:sldMk cId="528338122" sldId="632"/>
            <ac:picMk id="8" creationId="{F30653F1-74BC-F97A-8FA7-5A6F1D8A13F5}"/>
          </ac:picMkLst>
        </pc:picChg>
      </pc:sldChg>
      <pc:sldChg chg="add del">
        <pc:chgData name="Sara Monteiro - FORMADOR PRT" userId="21b18b9a-5f76-4055-bb3c-283e3c17c384" providerId="ADAL" clId="{E35924D9-07D1-4C6C-95C6-58EBE681460B}" dt="2023-10-06T12:27:47.365" v="881" actId="47"/>
        <pc:sldMkLst>
          <pc:docMk/>
          <pc:sldMk cId="1055107335" sldId="632"/>
        </pc:sldMkLst>
      </pc:sldChg>
      <pc:sldChg chg="addSp delSp modSp add mod ord">
        <pc:chgData name="Sara Monteiro - FORMADOR PRT" userId="21b18b9a-5f76-4055-bb3c-283e3c17c384" providerId="ADAL" clId="{E35924D9-07D1-4C6C-95C6-58EBE681460B}" dt="2023-10-06T12:35:13.736" v="1048" actId="1076"/>
        <pc:sldMkLst>
          <pc:docMk/>
          <pc:sldMk cId="1424371079" sldId="633"/>
        </pc:sldMkLst>
        <pc:spChg chg="add del mod">
          <ac:chgData name="Sara Monteiro - FORMADOR PRT" userId="21b18b9a-5f76-4055-bb3c-283e3c17c384" providerId="ADAL" clId="{E35924D9-07D1-4C6C-95C6-58EBE681460B}" dt="2023-10-06T12:33:51.313" v="1038" actId="931"/>
          <ac:spMkLst>
            <pc:docMk/>
            <pc:sldMk cId="1424371079" sldId="633"/>
            <ac:spMk id="6" creationId="{26CFC1A5-740E-DCF5-FF08-1A4EBD74A588}"/>
          </ac:spMkLst>
        </pc:spChg>
        <pc:spChg chg="mod">
          <ac:chgData name="Sara Monteiro - FORMADOR PRT" userId="21b18b9a-5f76-4055-bb3c-283e3c17c384" providerId="ADAL" clId="{E35924D9-07D1-4C6C-95C6-58EBE681460B}" dt="2023-10-06T12:33:19.086" v="1035" actId="20577"/>
          <ac:spMkLst>
            <pc:docMk/>
            <pc:sldMk cId="1424371079" sldId="633"/>
            <ac:spMk id="8" creationId="{981D2A17-5C66-E070-094F-42A7DBD5DE9C}"/>
          </ac:spMkLst>
        </pc:spChg>
        <pc:spChg chg="add del mod">
          <ac:chgData name="Sara Monteiro - FORMADOR PRT" userId="21b18b9a-5f76-4055-bb3c-283e3c17c384" providerId="ADAL" clId="{E35924D9-07D1-4C6C-95C6-58EBE681460B}" dt="2023-10-06T12:34:43.315" v="1040" actId="931"/>
          <ac:spMkLst>
            <pc:docMk/>
            <pc:sldMk cId="1424371079" sldId="633"/>
            <ac:spMk id="11" creationId="{BB94F519-6941-F328-BA39-408147C4C346}"/>
          </ac:spMkLst>
        </pc:spChg>
        <pc:spChg chg="add del mod">
          <ac:chgData name="Sara Monteiro - FORMADOR PRT" userId="21b18b9a-5f76-4055-bb3c-283e3c17c384" providerId="ADAL" clId="{E35924D9-07D1-4C6C-95C6-58EBE681460B}" dt="2023-10-06T12:35:11.970" v="1047" actId="478"/>
          <ac:spMkLst>
            <pc:docMk/>
            <pc:sldMk cId="1424371079" sldId="633"/>
            <ac:spMk id="14" creationId="{03751E6B-6854-9E52-B3EF-12A1888FC0A7}"/>
          </ac:spMkLst>
        </pc:spChg>
        <pc:picChg chg="del">
          <ac:chgData name="Sara Monteiro - FORMADOR PRT" userId="21b18b9a-5f76-4055-bb3c-283e3c17c384" providerId="ADAL" clId="{E35924D9-07D1-4C6C-95C6-58EBE681460B}" dt="2023-10-06T12:33:22.502" v="1036" actId="478"/>
          <ac:picMkLst>
            <pc:docMk/>
            <pc:sldMk cId="1424371079" sldId="633"/>
            <ac:picMk id="3" creationId="{FBD7D8F6-7D71-0A01-A7DB-6CA58D369306}"/>
          </ac:picMkLst>
        </pc:picChg>
        <pc:picChg chg="add del mod">
          <ac:chgData name="Sara Monteiro - FORMADOR PRT" userId="21b18b9a-5f76-4055-bb3c-283e3c17c384" providerId="ADAL" clId="{E35924D9-07D1-4C6C-95C6-58EBE681460B}" dt="2023-10-06T12:33:51.313" v="1038" actId="931"/>
          <ac:picMkLst>
            <pc:docMk/>
            <pc:sldMk cId="1424371079" sldId="633"/>
            <ac:picMk id="4" creationId="{D523AA25-8A16-F5F5-2538-780F20204381}"/>
          </ac:picMkLst>
        </pc:picChg>
        <pc:picChg chg="add del mod">
          <ac:chgData name="Sara Monteiro - FORMADOR PRT" userId="21b18b9a-5f76-4055-bb3c-283e3c17c384" providerId="ADAL" clId="{E35924D9-07D1-4C6C-95C6-58EBE681460B}" dt="2023-10-06T12:34:43.315" v="1040" actId="931"/>
          <ac:picMkLst>
            <pc:docMk/>
            <pc:sldMk cId="1424371079" sldId="633"/>
            <ac:picMk id="10" creationId="{F240B72A-C0F9-65D7-9857-7ABEDA2B676E}"/>
          </ac:picMkLst>
        </pc:picChg>
        <pc:picChg chg="add mod">
          <ac:chgData name="Sara Monteiro - FORMADOR PRT" userId="21b18b9a-5f76-4055-bb3c-283e3c17c384" providerId="ADAL" clId="{E35924D9-07D1-4C6C-95C6-58EBE681460B}" dt="2023-10-06T12:35:13.736" v="1048" actId="1076"/>
          <ac:picMkLst>
            <pc:docMk/>
            <pc:sldMk cId="1424371079" sldId="633"/>
            <ac:picMk id="13" creationId="{FBAF11D9-F5BB-278B-D5E7-E7297285EA96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38:30.834" v="1115" actId="962"/>
        <pc:sldMkLst>
          <pc:docMk/>
          <pc:sldMk cId="2274074079" sldId="634"/>
        </pc:sldMkLst>
        <pc:spChg chg="mod">
          <ac:chgData name="Sara Monteiro - FORMADOR PRT" userId="21b18b9a-5f76-4055-bb3c-283e3c17c384" providerId="ADAL" clId="{E35924D9-07D1-4C6C-95C6-58EBE681460B}" dt="2023-10-06T12:37:49.798" v="1109" actId="20577"/>
          <ac:spMkLst>
            <pc:docMk/>
            <pc:sldMk cId="2274074079" sldId="634"/>
            <ac:spMk id="8" creationId="{981D2A17-5C66-E070-094F-42A7DBD5DE9C}"/>
          </ac:spMkLst>
        </pc:spChg>
        <pc:picChg chg="add mod">
          <ac:chgData name="Sara Monteiro - FORMADOR PRT" userId="21b18b9a-5f76-4055-bb3c-283e3c17c384" providerId="ADAL" clId="{E35924D9-07D1-4C6C-95C6-58EBE681460B}" dt="2023-10-06T12:38:30.834" v="1115" actId="962"/>
          <ac:picMkLst>
            <pc:docMk/>
            <pc:sldMk cId="2274074079" sldId="634"/>
            <ac:picMk id="3" creationId="{D440B8EE-A1A7-B3E0-C1B5-75403EBDC343}"/>
          </ac:picMkLst>
        </pc:picChg>
        <pc:picChg chg="del">
          <ac:chgData name="Sara Monteiro - FORMADOR PRT" userId="21b18b9a-5f76-4055-bb3c-283e3c17c384" providerId="ADAL" clId="{E35924D9-07D1-4C6C-95C6-58EBE681460B}" dt="2023-10-06T12:37:54.888" v="1110" actId="478"/>
          <ac:picMkLst>
            <pc:docMk/>
            <pc:sldMk cId="2274074079" sldId="634"/>
            <ac:picMk id="13" creationId="{FBAF11D9-F5BB-278B-D5E7-E7297285EA96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45:11.301" v="1207" actId="1076"/>
        <pc:sldMkLst>
          <pc:docMk/>
          <pc:sldMk cId="3781013607" sldId="635"/>
        </pc:sldMkLst>
        <pc:spChg chg="add del mod">
          <ac:chgData name="Sara Monteiro - FORMADOR PRT" userId="21b18b9a-5f76-4055-bb3c-283e3c17c384" providerId="ADAL" clId="{E35924D9-07D1-4C6C-95C6-58EBE681460B}" dt="2023-10-06T12:45:08.613" v="1205" actId="478"/>
          <ac:spMkLst>
            <pc:docMk/>
            <pc:sldMk cId="3781013607" sldId="635"/>
            <ac:spMk id="6" creationId="{48C3165F-C8F5-D4E2-4155-3AF2DB37CB10}"/>
          </ac:spMkLst>
        </pc:spChg>
        <pc:spChg chg="mod">
          <ac:chgData name="Sara Monteiro - FORMADOR PRT" userId="21b18b9a-5f76-4055-bb3c-283e3c17c384" providerId="ADAL" clId="{E35924D9-07D1-4C6C-95C6-58EBE681460B}" dt="2023-10-06T12:44:31.072" v="1197" actId="20577"/>
          <ac:spMkLst>
            <pc:docMk/>
            <pc:sldMk cId="3781013607" sldId="635"/>
            <ac:spMk id="8" creationId="{981D2A17-5C66-E070-094F-42A7DBD5DE9C}"/>
          </ac:spMkLst>
        </pc:spChg>
        <pc:picChg chg="del">
          <ac:chgData name="Sara Monteiro - FORMADOR PRT" userId="21b18b9a-5f76-4055-bb3c-283e3c17c384" providerId="ADAL" clId="{E35924D9-07D1-4C6C-95C6-58EBE681460B}" dt="2023-10-06T12:44:35.023" v="1198" actId="478"/>
          <ac:picMkLst>
            <pc:docMk/>
            <pc:sldMk cId="3781013607" sldId="635"/>
            <ac:picMk id="3" creationId="{D440B8EE-A1A7-B3E0-C1B5-75403EBDC343}"/>
          </ac:picMkLst>
        </pc:picChg>
        <pc:picChg chg="add del mod">
          <ac:chgData name="Sara Monteiro - FORMADOR PRT" userId="21b18b9a-5f76-4055-bb3c-283e3c17c384" providerId="ADAL" clId="{E35924D9-07D1-4C6C-95C6-58EBE681460B}" dt="2023-10-06T12:45:11.301" v="1207" actId="1076"/>
          <ac:picMkLst>
            <pc:docMk/>
            <pc:sldMk cId="3781013607" sldId="635"/>
            <ac:picMk id="4" creationId="{5C8C3861-9DA4-6E39-A0A9-EA4DF7DCFC9D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47:51.246" v="1271" actId="1076"/>
        <pc:sldMkLst>
          <pc:docMk/>
          <pc:sldMk cId="3513974186" sldId="636"/>
        </pc:sldMkLst>
        <pc:spChg chg="add del mod">
          <ac:chgData name="Sara Monteiro - FORMADOR PRT" userId="21b18b9a-5f76-4055-bb3c-283e3c17c384" providerId="ADAL" clId="{E35924D9-07D1-4C6C-95C6-58EBE681460B}" dt="2023-10-06T12:47:45.277" v="1266" actId="478"/>
          <ac:spMkLst>
            <pc:docMk/>
            <pc:sldMk cId="3513974186" sldId="636"/>
            <ac:spMk id="6" creationId="{71B96150-032F-2ED7-7E82-FAFABC637042}"/>
          </ac:spMkLst>
        </pc:spChg>
        <pc:spChg chg="mod">
          <ac:chgData name="Sara Monteiro - FORMADOR PRT" userId="21b18b9a-5f76-4055-bb3c-283e3c17c384" providerId="ADAL" clId="{E35924D9-07D1-4C6C-95C6-58EBE681460B}" dt="2023-10-06T12:47:19.861" v="1263" actId="20577"/>
          <ac:spMkLst>
            <pc:docMk/>
            <pc:sldMk cId="3513974186" sldId="636"/>
            <ac:spMk id="8" creationId="{981D2A17-5C66-E070-094F-42A7DBD5DE9C}"/>
          </ac:spMkLst>
        </pc:spChg>
        <pc:picChg chg="add mod">
          <ac:chgData name="Sara Monteiro - FORMADOR PRT" userId="21b18b9a-5f76-4055-bb3c-283e3c17c384" providerId="ADAL" clId="{E35924D9-07D1-4C6C-95C6-58EBE681460B}" dt="2023-10-06T12:47:51.246" v="1271" actId="1076"/>
          <ac:picMkLst>
            <pc:docMk/>
            <pc:sldMk cId="3513974186" sldId="636"/>
            <ac:picMk id="3" creationId="{7D2493EF-66C8-B0BC-885A-D1B980506689}"/>
          </ac:picMkLst>
        </pc:picChg>
        <pc:picChg chg="del">
          <ac:chgData name="Sara Monteiro - FORMADOR PRT" userId="21b18b9a-5f76-4055-bb3c-283e3c17c384" providerId="ADAL" clId="{E35924D9-07D1-4C6C-95C6-58EBE681460B}" dt="2023-10-06T12:47:23.133" v="1264" actId="478"/>
          <ac:picMkLst>
            <pc:docMk/>
            <pc:sldMk cId="3513974186" sldId="636"/>
            <ac:picMk id="4" creationId="{5C8C3861-9DA4-6E39-A0A9-EA4DF7DCFC9D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52:20.609" v="1320" actId="1076"/>
        <pc:sldMkLst>
          <pc:docMk/>
          <pc:sldMk cId="3352983209" sldId="637"/>
        </pc:sldMkLst>
        <pc:spChg chg="add mod">
          <ac:chgData name="Sara Monteiro - FORMADOR PRT" userId="21b18b9a-5f76-4055-bb3c-283e3c17c384" providerId="ADAL" clId="{E35924D9-07D1-4C6C-95C6-58EBE681460B}" dt="2023-10-06T12:52:02.824" v="1312" actId="1076"/>
          <ac:spMkLst>
            <pc:docMk/>
            <pc:sldMk cId="3352983209" sldId="637"/>
            <ac:spMk id="6" creationId="{006EEC73-572A-9F5C-5D9C-B594548A77D4}"/>
          </ac:spMkLst>
        </pc:spChg>
        <pc:spChg chg="mod">
          <ac:chgData name="Sara Monteiro - FORMADOR PRT" userId="21b18b9a-5f76-4055-bb3c-283e3c17c384" providerId="ADAL" clId="{E35924D9-07D1-4C6C-95C6-58EBE681460B}" dt="2023-10-06T12:51:31.687" v="1310"/>
          <ac:spMkLst>
            <pc:docMk/>
            <pc:sldMk cId="3352983209" sldId="637"/>
            <ac:spMk id="8" creationId="{981D2A17-5C66-E070-094F-42A7DBD5DE9C}"/>
          </ac:spMkLst>
        </pc:spChg>
        <pc:picChg chg="del">
          <ac:chgData name="Sara Monteiro - FORMADOR PRT" userId="21b18b9a-5f76-4055-bb3c-283e3c17c384" providerId="ADAL" clId="{E35924D9-07D1-4C6C-95C6-58EBE681460B}" dt="2023-10-06T12:52:04.603" v="1313" actId="478"/>
          <ac:picMkLst>
            <pc:docMk/>
            <pc:sldMk cId="3352983209" sldId="637"/>
            <ac:picMk id="3" creationId="{7D2493EF-66C8-B0BC-885A-D1B980506689}"/>
          </ac:picMkLst>
        </pc:picChg>
        <pc:picChg chg="add mod">
          <ac:chgData name="Sara Monteiro - FORMADOR PRT" userId="21b18b9a-5f76-4055-bb3c-283e3c17c384" providerId="ADAL" clId="{E35924D9-07D1-4C6C-95C6-58EBE681460B}" dt="2023-10-06T12:52:20.609" v="1320" actId="1076"/>
          <ac:picMkLst>
            <pc:docMk/>
            <pc:sldMk cId="3352983209" sldId="637"/>
            <ac:picMk id="4" creationId="{FD84A2D4-B500-2C58-4B6E-DE780443AD51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54:25.609" v="1404" actId="1076"/>
        <pc:sldMkLst>
          <pc:docMk/>
          <pc:sldMk cId="1656082704" sldId="638"/>
        </pc:sldMkLst>
        <pc:spChg chg="del">
          <ac:chgData name="Sara Monteiro - FORMADOR PRT" userId="21b18b9a-5f76-4055-bb3c-283e3c17c384" providerId="ADAL" clId="{E35924D9-07D1-4C6C-95C6-58EBE681460B}" dt="2023-10-06T12:53:47.053" v="1394" actId="478"/>
          <ac:spMkLst>
            <pc:docMk/>
            <pc:sldMk cId="1656082704" sldId="638"/>
            <ac:spMk id="6" creationId="{006EEC73-572A-9F5C-5D9C-B594548A77D4}"/>
          </ac:spMkLst>
        </pc:spChg>
        <pc:spChg chg="add del mod">
          <ac:chgData name="Sara Monteiro - FORMADOR PRT" userId="21b18b9a-5f76-4055-bb3c-283e3c17c384" providerId="ADAL" clId="{E35924D9-07D1-4C6C-95C6-58EBE681460B}" dt="2023-10-06T12:54:19.056" v="1399" actId="478"/>
          <ac:spMkLst>
            <pc:docMk/>
            <pc:sldMk cId="1656082704" sldId="638"/>
            <ac:spMk id="7" creationId="{FC593C9A-2B7C-6B7A-799E-8CC3D9A312A8}"/>
          </ac:spMkLst>
        </pc:spChg>
        <pc:spChg chg="mod">
          <ac:chgData name="Sara Monteiro - FORMADOR PRT" userId="21b18b9a-5f76-4055-bb3c-283e3c17c384" providerId="ADAL" clId="{E35924D9-07D1-4C6C-95C6-58EBE681460B}" dt="2023-10-06T12:53:45.353" v="1393" actId="20577"/>
          <ac:spMkLst>
            <pc:docMk/>
            <pc:sldMk cId="1656082704" sldId="638"/>
            <ac:spMk id="8" creationId="{981D2A17-5C66-E070-094F-42A7DBD5DE9C}"/>
          </ac:spMkLst>
        </pc:spChg>
        <pc:picChg chg="add mod">
          <ac:chgData name="Sara Monteiro - FORMADOR PRT" userId="21b18b9a-5f76-4055-bb3c-283e3c17c384" providerId="ADAL" clId="{E35924D9-07D1-4C6C-95C6-58EBE681460B}" dt="2023-10-06T12:54:25.609" v="1404" actId="1076"/>
          <ac:picMkLst>
            <pc:docMk/>
            <pc:sldMk cId="1656082704" sldId="638"/>
            <ac:picMk id="3" creationId="{A20D4C3C-D93F-61C2-FAA0-536A7CE15AD0}"/>
          </ac:picMkLst>
        </pc:picChg>
        <pc:picChg chg="del">
          <ac:chgData name="Sara Monteiro - FORMADOR PRT" userId="21b18b9a-5f76-4055-bb3c-283e3c17c384" providerId="ADAL" clId="{E35924D9-07D1-4C6C-95C6-58EBE681460B}" dt="2023-10-06T12:53:47.053" v="1394" actId="478"/>
          <ac:picMkLst>
            <pc:docMk/>
            <pc:sldMk cId="1656082704" sldId="638"/>
            <ac:picMk id="4" creationId="{FD84A2D4-B500-2C58-4B6E-DE780443AD51}"/>
          </ac:picMkLst>
        </pc:picChg>
      </pc:sldChg>
      <pc:sldMasterChg chg="add addSldLayout">
        <pc:chgData name="Sara Monteiro - FORMADOR PRT" userId="21b18b9a-5f76-4055-bb3c-283e3c17c384" providerId="ADAL" clId="{E35924D9-07D1-4C6C-95C6-58EBE681460B}" dt="2023-10-06T12:08:58.649" v="71" actId="27028"/>
        <pc:sldMasterMkLst>
          <pc:docMk/>
          <pc:sldMasterMk cId="0" sldId="2147483648"/>
        </pc:sldMasterMkLst>
        <pc:sldLayoutChg chg="add">
          <pc:chgData name="Sara Monteiro - FORMADOR PRT" userId="21b18b9a-5f76-4055-bb3c-283e3c17c384" providerId="ADAL" clId="{E35924D9-07D1-4C6C-95C6-58EBE681460B}" dt="2023-10-06T12:08:58.649" v="71" actId="27028"/>
          <pc:sldLayoutMkLst>
            <pc:docMk/>
            <pc:sldMasterMk cId="0" sldId="2147483648"/>
            <pc:sldLayoutMk cId="2674634775" sldId="2147483653"/>
          </pc:sldLayoutMkLst>
        </pc:sldLayoutChg>
      </pc:sldMasterChg>
      <pc:sldMasterChg chg="addSldLayout delSldLayout">
        <pc:chgData name="Sara Monteiro - FORMADOR PRT" userId="21b18b9a-5f76-4055-bb3c-283e3c17c384" providerId="ADAL" clId="{E35924D9-07D1-4C6C-95C6-58EBE681460B}" dt="2023-10-06T12:00:31.118" v="27" actId="47"/>
        <pc:sldMasterMkLst>
          <pc:docMk/>
          <pc:sldMasterMk cId="3205884093" sldId="2147483672"/>
        </pc:sldMasterMkLst>
        <pc:sldLayoutChg chg="add del">
          <pc:chgData name="Sara Monteiro - FORMADOR PRT" userId="21b18b9a-5f76-4055-bb3c-283e3c17c384" providerId="ADAL" clId="{E35924D9-07D1-4C6C-95C6-58EBE681460B}" dt="2023-10-06T12:00:31.118" v="27" actId="47"/>
          <pc:sldLayoutMkLst>
            <pc:docMk/>
            <pc:sldMasterMk cId="3205884093" sldId="2147483672"/>
            <pc:sldLayoutMk cId="3373037686" sldId="2147483684"/>
          </pc:sldLayoutMkLst>
        </pc:sldLayoutChg>
      </pc:sldMasterChg>
    </pc:docChg>
  </pc:docChgLst>
  <pc:docChgLst>
    <pc:chgData name="Sara Monteiro - FORMADOR PRT" userId="21b18b9a-5f76-4055-bb3c-283e3c17c384" providerId="ADAL" clId="{F224C0AD-78FC-42F1-809B-F8F3B79DF2E9}"/>
    <pc:docChg chg="undo custSel delSld modSld delMainMaster">
      <pc:chgData name="Sara Monteiro - FORMADOR PRT" userId="21b18b9a-5f76-4055-bb3c-283e3c17c384" providerId="ADAL" clId="{F224C0AD-78FC-42F1-809B-F8F3B79DF2E9}" dt="2023-11-09T10:25:41.381" v="365" actId="20577"/>
      <pc:docMkLst>
        <pc:docMk/>
      </pc:docMkLst>
      <pc:sldChg chg="modSp mod">
        <pc:chgData name="Sara Monteiro - FORMADOR PRT" userId="21b18b9a-5f76-4055-bb3c-283e3c17c384" providerId="ADAL" clId="{F224C0AD-78FC-42F1-809B-F8F3B79DF2E9}" dt="2023-11-03T15:12:26.719" v="6"/>
        <pc:sldMkLst>
          <pc:docMk/>
          <pc:sldMk cId="911846314" sldId="256"/>
        </pc:sldMkLst>
        <pc:spChg chg="mod">
          <ac:chgData name="Sara Monteiro - FORMADOR PRT" userId="21b18b9a-5f76-4055-bb3c-283e3c17c384" providerId="ADAL" clId="{F224C0AD-78FC-42F1-809B-F8F3B79DF2E9}" dt="2023-11-03T15:12:14.708" v="5"/>
          <ac:spMkLst>
            <pc:docMk/>
            <pc:sldMk cId="911846314" sldId="256"/>
            <ac:spMk id="3" creationId="{0F4C80B1-ED4A-3342-8EC1-65D14F56D0AB}"/>
          </ac:spMkLst>
        </pc:spChg>
        <pc:spChg chg="mod">
          <ac:chgData name="Sara Monteiro - FORMADOR PRT" userId="21b18b9a-5f76-4055-bb3c-283e3c17c384" providerId="ADAL" clId="{F224C0AD-78FC-42F1-809B-F8F3B79DF2E9}" dt="2023-11-03T15:12:26.719" v="6"/>
          <ac:spMkLst>
            <pc:docMk/>
            <pc:sldMk cId="911846314" sldId="256"/>
            <ac:spMk id="9" creationId="{6E8EF091-F7AC-2540-9CA2-623EBA92F078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1:17.833" v="0"/>
        <pc:sldMkLst>
          <pc:docMk/>
          <pc:sldMk cId="35975011" sldId="265"/>
        </pc:sldMkLst>
        <pc:spChg chg="mod">
          <ac:chgData name="Sara Monteiro - FORMADOR PRT" userId="21b18b9a-5f76-4055-bb3c-283e3c17c384" providerId="ADAL" clId="{F224C0AD-78FC-42F1-809B-F8F3B79DF2E9}" dt="2023-11-03T15:11:17.833" v="0"/>
          <ac:spMkLst>
            <pc:docMk/>
            <pc:sldMk cId="35975011" sldId="265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3:36.216" v="24"/>
        <pc:sldMkLst>
          <pc:docMk/>
          <pc:sldMk cId="3773355379" sldId="555"/>
        </pc:sldMkLst>
        <pc:spChg chg="mod">
          <ac:chgData name="Sara Monteiro - FORMADOR PRT" userId="21b18b9a-5f76-4055-bb3c-283e3c17c384" providerId="ADAL" clId="{F224C0AD-78FC-42F1-809B-F8F3B79DF2E9}" dt="2023-11-03T15:13:36.216" v="24"/>
          <ac:spMkLst>
            <pc:docMk/>
            <pc:sldMk cId="3773355379" sldId="555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3:56.407" v="25"/>
        <pc:sldMkLst>
          <pc:docMk/>
          <pc:sldMk cId="163913749" sldId="556"/>
        </pc:sldMkLst>
        <pc:spChg chg="mod">
          <ac:chgData name="Sara Monteiro - FORMADOR PRT" userId="21b18b9a-5f76-4055-bb3c-283e3c17c384" providerId="ADAL" clId="{F224C0AD-78FC-42F1-809B-F8F3B79DF2E9}" dt="2023-11-03T15:13:56.407" v="25"/>
          <ac:spMkLst>
            <pc:docMk/>
            <pc:sldMk cId="163913749" sldId="55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1:21.002" v="1"/>
        <pc:sldMkLst>
          <pc:docMk/>
          <pc:sldMk cId="815181343" sldId="561"/>
        </pc:sldMkLst>
        <pc:spChg chg="mod">
          <ac:chgData name="Sara Monteiro - FORMADOR PRT" userId="21b18b9a-5f76-4055-bb3c-283e3c17c384" providerId="ADAL" clId="{F224C0AD-78FC-42F1-809B-F8F3B79DF2E9}" dt="2023-11-03T15:11:21.002" v="1"/>
          <ac:spMkLst>
            <pc:docMk/>
            <pc:sldMk cId="815181343" sldId="561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1:25.429" v="2"/>
        <pc:sldMkLst>
          <pc:docMk/>
          <pc:sldMk cId="3967824405" sldId="562"/>
        </pc:sldMkLst>
        <pc:spChg chg="mod">
          <ac:chgData name="Sara Monteiro - FORMADOR PRT" userId="21b18b9a-5f76-4055-bb3c-283e3c17c384" providerId="ADAL" clId="{F224C0AD-78FC-42F1-809B-F8F3B79DF2E9}" dt="2023-11-03T15:11:25.429" v="2"/>
          <ac:spMkLst>
            <pc:docMk/>
            <pc:sldMk cId="3967824405" sldId="562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1:28.485" v="3"/>
        <pc:sldMkLst>
          <pc:docMk/>
          <pc:sldMk cId="2858600553" sldId="563"/>
        </pc:sldMkLst>
        <pc:spChg chg="mod">
          <ac:chgData name="Sara Monteiro - FORMADOR PRT" userId="21b18b9a-5f76-4055-bb3c-283e3c17c384" providerId="ADAL" clId="{F224C0AD-78FC-42F1-809B-F8F3B79DF2E9}" dt="2023-11-03T15:11:28.485" v="3"/>
          <ac:spMkLst>
            <pc:docMk/>
            <pc:sldMk cId="2858600553" sldId="563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36.430" v="38"/>
        <pc:sldMkLst>
          <pc:docMk/>
          <pc:sldMk cId="4183048241" sldId="564"/>
        </pc:sldMkLst>
        <pc:spChg chg="mod">
          <ac:chgData name="Sara Monteiro - FORMADOR PRT" userId="21b18b9a-5f76-4055-bb3c-283e3c17c384" providerId="ADAL" clId="{F224C0AD-78FC-42F1-809B-F8F3B79DF2E9}" dt="2023-11-03T15:14:36.430" v="38"/>
          <ac:spMkLst>
            <pc:docMk/>
            <pc:sldMk cId="4183048241" sldId="56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27:35.924" v="196" actId="5793"/>
        <pc:sldMkLst>
          <pc:docMk/>
          <pc:sldMk cId="2595607225" sldId="565"/>
        </pc:sldMkLst>
        <pc:spChg chg="mod">
          <ac:chgData name="Sara Monteiro - FORMADOR PRT" userId="21b18b9a-5f76-4055-bb3c-283e3c17c384" providerId="ADAL" clId="{F224C0AD-78FC-42F1-809B-F8F3B79DF2E9}" dt="2023-11-03T15:14:52.155" v="41"/>
          <ac:spMkLst>
            <pc:docMk/>
            <pc:sldMk cId="2595607225" sldId="565"/>
            <ac:spMk id="4" creationId="{84808475-F552-BE40-B521-1F2CA91A1AA6}"/>
          </ac:spMkLst>
        </pc:spChg>
        <pc:spChg chg="mod">
          <ac:chgData name="Sara Monteiro - FORMADOR PRT" userId="21b18b9a-5f76-4055-bb3c-283e3c17c384" providerId="ADAL" clId="{F224C0AD-78FC-42F1-809B-F8F3B79DF2E9}" dt="2023-11-04T12:27:35.924" v="196" actId="5793"/>
          <ac:spMkLst>
            <pc:docMk/>
            <pc:sldMk cId="2595607225" sldId="565"/>
            <ac:spMk id="6" creationId="{79C7B2A1-0925-04BD-59EE-2D4E36B490E5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01.372" v="26"/>
        <pc:sldMkLst>
          <pc:docMk/>
          <pc:sldMk cId="1134284479" sldId="566"/>
        </pc:sldMkLst>
        <pc:spChg chg="mod">
          <ac:chgData name="Sara Monteiro - FORMADOR PRT" userId="21b18b9a-5f76-4055-bb3c-283e3c17c384" providerId="ADAL" clId="{F224C0AD-78FC-42F1-809B-F8F3B79DF2E9}" dt="2023-11-03T15:14:01.372" v="26"/>
          <ac:spMkLst>
            <pc:docMk/>
            <pc:sldMk cId="1134284479" sldId="56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41.305" v="39"/>
        <pc:sldMkLst>
          <pc:docMk/>
          <pc:sldMk cId="4132996417" sldId="567"/>
        </pc:sldMkLst>
        <pc:spChg chg="mod">
          <ac:chgData name="Sara Monteiro - FORMADOR PRT" userId="21b18b9a-5f76-4055-bb3c-283e3c17c384" providerId="ADAL" clId="{F224C0AD-78FC-42F1-809B-F8F3B79DF2E9}" dt="2023-11-03T15:14:41.305" v="39"/>
          <ac:spMkLst>
            <pc:docMk/>
            <pc:sldMk cId="4132996417" sldId="56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5:01.404" v="42"/>
        <pc:sldMkLst>
          <pc:docMk/>
          <pc:sldMk cId="2485230769" sldId="568"/>
        </pc:sldMkLst>
        <pc:spChg chg="mod">
          <ac:chgData name="Sara Monteiro - FORMADOR PRT" userId="21b18b9a-5f76-4055-bb3c-283e3c17c384" providerId="ADAL" clId="{F224C0AD-78FC-42F1-809B-F8F3B79DF2E9}" dt="2023-11-03T15:15:01.404" v="42"/>
          <ac:spMkLst>
            <pc:docMk/>
            <pc:sldMk cId="2485230769" sldId="56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44.292" v="40"/>
        <pc:sldMkLst>
          <pc:docMk/>
          <pc:sldMk cId="4185284058" sldId="569"/>
        </pc:sldMkLst>
        <pc:spChg chg="mod">
          <ac:chgData name="Sara Monteiro - FORMADOR PRT" userId="21b18b9a-5f76-4055-bb3c-283e3c17c384" providerId="ADAL" clId="{F224C0AD-78FC-42F1-809B-F8F3B79DF2E9}" dt="2023-11-03T15:14:44.292" v="40"/>
          <ac:spMkLst>
            <pc:docMk/>
            <pc:sldMk cId="4185284058" sldId="56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5:18.474" v="60"/>
        <pc:sldMkLst>
          <pc:docMk/>
          <pc:sldMk cId="1410704195" sldId="571"/>
        </pc:sldMkLst>
        <pc:spChg chg="mod">
          <ac:chgData name="Sara Monteiro - FORMADOR PRT" userId="21b18b9a-5f76-4055-bb3c-283e3c17c384" providerId="ADAL" clId="{F224C0AD-78FC-42F1-809B-F8F3B79DF2E9}" dt="2023-11-03T15:15:18.474" v="60"/>
          <ac:spMkLst>
            <pc:docMk/>
            <pc:sldMk cId="1410704195" sldId="571"/>
            <ac:spMk id="4" creationId="{84808475-F552-BE40-B521-1F2CA91A1AA6}"/>
          </ac:spMkLst>
        </pc:spChg>
      </pc:sldChg>
      <pc:sldChg chg="addSp delSp modSp mod">
        <pc:chgData name="Sara Monteiro - FORMADOR PRT" userId="21b18b9a-5f76-4055-bb3c-283e3c17c384" providerId="ADAL" clId="{F224C0AD-78FC-42F1-809B-F8F3B79DF2E9}" dt="2023-11-04T12:32:35.380" v="220" actId="1076"/>
        <pc:sldMkLst>
          <pc:docMk/>
          <pc:sldMk cId="3156756338" sldId="572"/>
        </pc:sldMkLst>
        <pc:spChg chg="mod">
          <ac:chgData name="Sara Monteiro - FORMADOR PRT" userId="21b18b9a-5f76-4055-bb3c-283e3c17c384" providerId="ADAL" clId="{F224C0AD-78FC-42F1-809B-F8F3B79DF2E9}" dt="2023-11-03T15:15:23.080" v="61"/>
          <ac:spMkLst>
            <pc:docMk/>
            <pc:sldMk cId="3156756338" sldId="572"/>
            <ac:spMk id="4" creationId="{84808475-F552-BE40-B521-1F2CA91A1AA6}"/>
          </ac:spMkLst>
        </pc:spChg>
        <pc:picChg chg="del">
          <ac:chgData name="Sara Monteiro - FORMADOR PRT" userId="21b18b9a-5f76-4055-bb3c-283e3c17c384" providerId="ADAL" clId="{F224C0AD-78FC-42F1-809B-F8F3B79DF2E9}" dt="2023-11-04T12:32:26.306" v="216" actId="478"/>
          <ac:picMkLst>
            <pc:docMk/>
            <pc:sldMk cId="3156756338" sldId="572"/>
            <ac:picMk id="7" creationId="{4B0D0B9C-C9AA-0627-81C6-D543C2DB9C99}"/>
          </ac:picMkLst>
        </pc:picChg>
        <pc:picChg chg="add mod">
          <ac:chgData name="Sara Monteiro - FORMADOR PRT" userId="21b18b9a-5f76-4055-bb3c-283e3c17c384" providerId="ADAL" clId="{F224C0AD-78FC-42F1-809B-F8F3B79DF2E9}" dt="2023-11-04T12:32:35.380" v="220" actId="1076"/>
          <ac:picMkLst>
            <pc:docMk/>
            <pc:sldMk cId="3156756338" sldId="572"/>
            <ac:picMk id="8" creationId="{49644D1C-A788-C280-7EC4-95D1097D5ABE}"/>
          </ac:picMkLst>
        </pc:picChg>
      </pc:sldChg>
      <pc:sldChg chg="addSp delSp modSp mod">
        <pc:chgData name="Sara Monteiro - FORMADOR PRT" userId="21b18b9a-5f76-4055-bb3c-283e3c17c384" providerId="ADAL" clId="{F224C0AD-78FC-42F1-809B-F8F3B79DF2E9}" dt="2023-11-04T12:31:46.410" v="215" actId="1076"/>
        <pc:sldMkLst>
          <pc:docMk/>
          <pc:sldMk cId="954138011" sldId="573"/>
        </pc:sldMkLst>
        <pc:spChg chg="mod">
          <ac:chgData name="Sara Monteiro - FORMADOR PRT" userId="21b18b9a-5f76-4055-bb3c-283e3c17c384" providerId="ADAL" clId="{F224C0AD-78FC-42F1-809B-F8F3B79DF2E9}" dt="2023-11-03T15:15:27.981" v="62"/>
          <ac:spMkLst>
            <pc:docMk/>
            <pc:sldMk cId="954138011" sldId="573"/>
            <ac:spMk id="4" creationId="{84808475-F552-BE40-B521-1F2CA91A1AA6}"/>
          </ac:spMkLst>
        </pc:spChg>
        <pc:picChg chg="add del mod">
          <ac:chgData name="Sara Monteiro - FORMADOR PRT" userId="21b18b9a-5f76-4055-bb3c-283e3c17c384" providerId="ADAL" clId="{F224C0AD-78FC-42F1-809B-F8F3B79DF2E9}" dt="2023-11-04T12:31:28.089" v="204" actId="478"/>
          <ac:picMkLst>
            <pc:docMk/>
            <pc:sldMk cId="954138011" sldId="573"/>
            <ac:picMk id="7" creationId="{5AF16872-A5A2-917C-8357-379561A73A61}"/>
          </ac:picMkLst>
        </pc:picChg>
        <pc:picChg chg="add mod">
          <ac:chgData name="Sara Monteiro - FORMADOR PRT" userId="21b18b9a-5f76-4055-bb3c-283e3c17c384" providerId="ADAL" clId="{F224C0AD-78FC-42F1-809B-F8F3B79DF2E9}" dt="2023-11-04T12:31:46.410" v="215" actId="1076"/>
          <ac:picMkLst>
            <pc:docMk/>
            <pc:sldMk cId="954138011" sldId="573"/>
            <ac:picMk id="10" creationId="{A4C2C00A-AE94-C1F0-DB72-244722647779}"/>
          </ac:picMkLst>
        </pc:picChg>
        <pc:picChg chg="del">
          <ac:chgData name="Sara Monteiro - FORMADOR PRT" userId="21b18b9a-5f76-4055-bb3c-283e3c17c384" providerId="ADAL" clId="{F224C0AD-78FC-42F1-809B-F8F3B79DF2E9}" dt="2023-11-04T12:30:45.438" v="199" actId="478"/>
          <ac:picMkLst>
            <pc:docMk/>
            <pc:sldMk cId="954138011" sldId="573"/>
            <ac:picMk id="14" creationId="{FD82A9A7-13FA-A92E-A7DD-FCC213669C8F}"/>
          </ac:picMkLst>
        </pc:picChg>
      </pc:sldChg>
      <pc:sldChg chg="addSp delSp modSp mod">
        <pc:chgData name="Sara Monteiro - FORMADOR PRT" userId="21b18b9a-5f76-4055-bb3c-283e3c17c384" providerId="ADAL" clId="{F224C0AD-78FC-42F1-809B-F8F3B79DF2E9}" dt="2023-11-04T12:33:36.938" v="224" actId="14100"/>
        <pc:sldMkLst>
          <pc:docMk/>
          <pc:sldMk cId="452766962" sldId="574"/>
        </pc:sldMkLst>
        <pc:spChg chg="mod">
          <ac:chgData name="Sara Monteiro - FORMADOR PRT" userId="21b18b9a-5f76-4055-bb3c-283e3c17c384" providerId="ADAL" clId="{F224C0AD-78FC-42F1-809B-F8F3B79DF2E9}" dt="2023-11-03T15:15:30.715" v="63"/>
          <ac:spMkLst>
            <pc:docMk/>
            <pc:sldMk cId="452766962" sldId="574"/>
            <ac:spMk id="4" creationId="{84808475-F552-BE40-B521-1F2CA91A1AA6}"/>
          </ac:spMkLst>
        </pc:spChg>
        <pc:picChg chg="del">
          <ac:chgData name="Sara Monteiro - FORMADOR PRT" userId="21b18b9a-5f76-4055-bb3c-283e3c17c384" providerId="ADAL" clId="{F224C0AD-78FC-42F1-809B-F8F3B79DF2E9}" dt="2023-11-04T12:33:33.180" v="221" actId="478"/>
          <ac:picMkLst>
            <pc:docMk/>
            <pc:sldMk cId="452766962" sldId="574"/>
            <ac:picMk id="7" creationId="{5CE29070-707D-F7A3-31FB-4843A3E62F48}"/>
          </ac:picMkLst>
        </pc:picChg>
        <pc:picChg chg="add mod">
          <ac:chgData name="Sara Monteiro - FORMADOR PRT" userId="21b18b9a-5f76-4055-bb3c-283e3c17c384" providerId="ADAL" clId="{F224C0AD-78FC-42F1-809B-F8F3B79DF2E9}" dt="2023-11-04T12:33:36.938" v="224" actId="14100"/>
          <ac:picMkLst>
            <pc:docMk/>
            <pc:sldMk cId="452766962" sldId="574"/>
            <ac:picMk id="8" creationId="{4BB3B5D7-B366-9691-5DEB-C3B864DB0A3E}"/>
          </ac:picMkLst>
        </pc:picChg>
      </pc:sldChg>
      <pc:sldChg chg="modSp mod">
        <pc:chgData name="Sara Monteiro - FORMADOR PRT" userId="21b18b9a-5f76-4055-bb3c-283e3c17c384" providerId="ADAL" clId="{F224C0AD-78FC-42F1-809B-F8F3B79DF2E9}" dt="2023-11-04T12:34:12.053" v="225"/>
        <pc:sldMkLst>
          <pc:docMk/>
          <pc:sldMk cId="1530166823" sldId="575"/>
        </pc:sldMkLst>
        <pc:spChg chg="mod">
          <ac:chgData name="Sara Monteiro - FORMADOR PRT" userId="21b18b9a-5f76-4055-bb3c-283e3c17c384" providerId="ADAL" clId="{F224C0AD-78FC-42F1-809B-F8F3B79DF2E9}" dt="2023-11-04T12:34:12.053" v="225"/>
          <ac:spMkLst>
            <pc:docMk/>
            <pc:sldMk cId="1530166823" sldId="57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5:57.019" v="123" actId="20577"/>
        <pc:sldMkLst>
          <pc:docMk/>
          <pc:sldMk cId="4058696818" sldId="576"/>
        </pc:sldMkLst>
        <pc:spChg chg="mod">
          <ac:chgData name="Sara Monteiro - FORMADOR PRT" userId="21b18b9a-5f76-4055-bb3c-283e3c17c384" providerId="ADAL" clId="{F224C0AD-78FC-42F1-809B-F8F3B79DF2E9}" dt="2023-11-03T15:15:57.019" v="123" actId="20577"/>
          <ac:spMkLst>
            <pc:docMk/>
            <pc:sldMk cId="4058696818" sldId="57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01.221" v="124"/>
        <pc:sldMkLst>
          <pc:docMk/>
          <pc:sldMk cId="586191246" sldId="577"/>
        </pc:sldMkLst>
        <pc:spChg chg="mod">
          <ac:chgData name="Sara Monteiro - FORMADOR PRT" userId="21b18b9a-5f76-4055-bb3c-283e3c17c384" providerId="ADAL" clId="{F224C0AD-78FC-42F1-809B-F8F3B79DF2E9}" dt="2023-11-03T15:16:01.221" v="124"/>
          <ac:spMkLst>
            <pc:docMk/>
            <pc:sldMk cId="586191246" sldId="57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07.962" v="125"/>
        <pc:sldMkLst>
          <pc:docMk/>
          <pc:sldMk cId="3928688634" sldId="578"/>
        </pc:sldMkLst>
        <pc:spChg chg="mod">
          <ac:chgData name="Sara Monteiro - FORMADOR PRT" userId="21b18b9a-5f76-4055-bb3c-283e3c17c384" providerId="ADAL" clId="{F224C0AD-78FC-42F1-809B-F8F3B79DF2E9}" dt="2023-11-03T15:16:07.962" v="125"/>
          <ac:spMkLst>
            <pc:docMk/>
            <pc:sldMk cId="3928688634" sldId="57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13.136" v="126"/>
        <pc:sldMkLst>
          <pc:docMk/>
          <pc:sldMk cId="85984580" sldId="579"/>
        </pc:sldMkLst>
        <pc:spChg chg="mod">
          <ac:chgData name="Sara Monteiro - FORMADOR PRT" userId="21b18b9a-5f76-4055-bb3c-283e3c17c384" providerId="ADAL" clId="{F224C0AD-78FC-42F1-809B-F8F3B79DF2E9}" dt="2023-11-03T15:16:13.136" v="126"/>
          <ac:spMkLst>
            <pc:docMk/>
            <pc:sldMk cId="85984580" sldId="57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19.084" v="127"/>
        <pc:sldMkLst>
          <pc:docMk/>
          <pc:sldMk cId="3766113556" sldId="580"/>
        </pc:sldMkLst>
        <pc:spChg chg="mod">
          <ac:chgData name="Sara Monteiro - FORMADOR PRT" userId="21b18b9a-5f76-4055-bb3c-283e3c17c384" providerId="ADAL" clId="{F224C0AD-78FC-42F1-809B-F8F3B79DF2E9}" dt="2023-11-03T15:16:19.084" v="127"/>
          <ac:spMkLst>
            <pc:docMk/>
            <pc:sldMk cId="3766113556" sldId="58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27.475" v="128"/>
        <pc:sldMkLst>
          <pc:docMk/>
          <pc:sldMk cId="1009756423" sldId="581"/>
        </pc:sldMkLst>
        <pc:spChg chg="mod">
          <ac:chgData name="Sara Monteiro - FORMADOR PRT" userId="21b18b9a-5f76-4055-bb3c-283e3c17c384" providerId="ADAL" clId="{F224C0AD-78FC-42F1-809B-F8F3B79DF2E9}" dt="2023-11-03T15:16:27.475" v="128"/>
          <ac:spMkLst>
            <pc:docMk/>
            <pc:sldMk cId="1009756423" sldId="581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24.485" v="158"/>
        <pc:sldMkLst>
          <pc:docMk/>
          <pc:sldMk cId="4237467301" sldId="582"/>
        </pc:sldMkLst>
        <pc:spChg chg="mod">
          <ac:chgData name="Sara Monteiro - FORMADOR PRT" userId="21b18b9a-5f76-4055-bb3c-283e3c17c384" providerId="ADAL" clId="{F224C0AD-78FC-42F1-809B-F8F3B79DF2E9}" dt="2023-11-03T15:17:24.485" v="158"/>
          <ac:spMkLst>
            <pc:docMk/>
            <pc:sldMk cId="4237467301" sldId="582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34.496" v="130"/>
        <pc:sldMkLst>
          <pc:docMk/>
          <pc:sldMk cId="2796224846" sldId="583"/>
        </pc:sldMkLst>
        <pc:spChg chg="mod">
          <ac:chgData name="Sara Monteiro - FORMADOR PRT" userId="21b18b9a-5f76-4055-bb3c-283e3c17c384" providerId="ADAL" clId="{F224C0AD-78FC-42F1-809B-F8F3B79DF2E9}" dt="2023-11-03T15:16:34.496" v="130"/>
          <ac:spMkLst>
            <pc:docMk/>
            <pc:sldMk cId="2796224846" sldId="583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37.907" v="131"/>
        <pc:sldMkLst>
          <pc:docMk/>
          <pc:sldMk cId="1911703018" sldId="584"/>
        </pc:sldMkLst>
        <pc:spChg chg="mod">
          <ac:chgData name="Sara Monteiro - FORMADOR PRT" userId="21b18b9a-5f76-4055-bb3c-283e3c17c384" providerId="ADAL" clId="{F224C0AD-78FC-42F1-809B-F8F3B79DF2E9}" dt="2023-11-03T15:16:37.907" v="131"/>
          <ac:spMkLst>
            <pc:docMk/>
            <pc:sldMk cId="1911703018" sldId="58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52.348" v="150"/>
        <pc:sldMkLst>
          <pc:docMk/>
          <pc:sldMk cId="2107305846" sldId="585"/>
        </pc:sldMkLst>
        <pc:spChg chg="mod">
          <ac:chgData name="Sara Monteiro - FORMADOR PRT" userId="21b18b9a-5f76-4055-bb3c-283e3c17c384" providerId="ADAL" clId="{F224C0AD-78FC-42F1-809B-F8F3B79DF2E9}" dt="2023-11-03T15:16:52.348" v="150"/>
          <ac:spMkLst>
            <pc:docMk/>
            <pc:sldMk cId="2107305846" sldId="58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57.183" v="151"/>
        <pc:sldMkLst>
          <pc:docMk/>
          <pc:sldMk cId="1383691945" sldId="586"/>
        </pc:sldMkLst>
        <pc:spChg chg="mod">
          <ac:chgData name="Sara Monteiro - FORMADOR PRT" userId="21b18b9a-5f76-4055-bb3c-283e3c17c384" providerId="ADAL" clId="{F224C0AD-78FC-42F1-809B-F8F3B79DF2E9}" dt="2023-11-03T15:16:57.183" v="151"/>
          <ac:spMkLst>
            <pc:docMk/>
            <pc:sldMk cId="1383691945" sldId="586"/>
            <ac:spMk id="4" creationId="{84808475-F552-BE40-B521-1F2CA91A1AA6}"/>
          </ac:spMkLst>
        </pc:spChg>
      </pc:sldChg>
      <pc:sldChg chg="addSp delSp modSp mod">
        <pc:chgData name="Sara Monteiro - FORMADOR PRT" userId="21b18b9a-5f76-4055-bb3c-283e3c17c384" providerId="ADAL" clId="{F224C0AD-78FC-42F1-809B-F8F3B79DF2E9}" dt="2023-11-03T15:17:04.982" v="154"/>
        <pc:sldMkLst>
          <pc:docMk/>
          <pc:sldMk cId="2040788950" sldId="587"/>
        </pc:sldMkLst>
        <pc:spChg chg="mod">
          <ac:chgData name="Sara Monteiro - FORMADOR PRT" userId="21b18b9a-5f76-4055-bb3c-283e3c17c384" providerId="ADAL" clId="{F224C0AD-78FC-42F1-809B-F8F3B79DF2E9}" dt="2023-11-03T15:17:04.982" v="154"/>
          <ac:spMkLst>
            <pc:docMk/>
            <pc:sldMk cId="2040788950" sldId="587"/>
            <ac:spMk id="4" creationId="{84808475-F552-BE40-B521-1F2CA91A1AA6}"/>
          </ac:spMkLst>
        </pc:spChg>
        <pc:spChg chg="add del">
          <ac:chgData name="Sara Monteiro - FORMADOR PRT" userId="21b18b9a-5f76-4055-bb3c-283e3c17c384" providerId="ADAL" clId="{F224C0AD-78FC-42F1-809B-F8F3B79DF2E9}" dt="2023-11-03T15:17:01.014" v="153" actId="22"/>
          <ac:spMkLst>
            <pc:docMk/>
            <pc:sldMk cId="2040788950" sldId="587"/>
            <ac:spMk id="6" creationId="{5F64EB20-2C74-B1DF-0A3E-1169EBEA1632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47.867" v="168"/>
        <pc:sldMkLst>
          <pc:docMk/>
          <pc:sldMk cId="3906279096" sldId="588"/>
        </pc:sldMkLst>
        <pc:spChg chg="mod">
          <ac:chgData name="Sara Monteiro - FORMADOR PRT" userId="21b18b9a-5f76-4055-bb3c-283e3c17c384" providerId="ADAL" clId="{F224C0AD-78FC-42F1-809B-F8F3B79DF2E9}" dt="2023-11-03T15:17:47.867" v="168"/>
          <ac:spMkLst>
            <pc:docMk/>
            <pc:sldMk cId="3906279096" sldId="58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53.114" v="169"/>
        <pc:sldMkLst>
          <pc:docMk/>
          <pc:sldMk cId="65235872" sldId="589"/>
        </pc:sldMkLst>
        <pc:spChg chg="mod">
          <ac:chgData name="Sara Monteiro - FORMADOR PRT" userId="21b18b9a-5f76-4055-bb3c-283e3c17c384" providerId="ADAL" clId="{F224C0AD-78FC-42F1-809B-F8F3B79DF2E9}" dt="2023-11-03T15:17:53.114" v="169"/>
          <ac:spMkLst>
            <pc:docMk/>
            <pc:sldMk cId="65235872" sldId="58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35.866" v="162"/>
        <pc:sldMkLst>
          <pc:docMk/>
          <pc:sldMk cId="2887171796" sldId="590"/>
        </pc:sldMkLst>
        <pc:spChg chg="mod">
          <ac:chgData name="Sara Monteiro - FORMADOR PRT" userId="21b18b9a-5f76-4055-bb3c-283e3c17c384" providerId="ADAL" clId="{F224C0AD-78FC-42F1-809B-F8F3B79DF2E9}" dt="2023-11-03T15:17:32.989" v="161" actId="1076"/>
          <ac:spMkLst>
            <pc:docMk/>
            <pc:sldMk cId="2887171796" sldId="590"/>
            <ac:spMk id="3" creationId="{CFC44AB3-A5A8-721D-6718-B420C1191765}"/>
          </ac:spMkLst>
        </pc:spChg>
        <pc:spChg chg="mod">
          <ac:chgData name="Sara Monteiro - FORMADOR PRT" userId="21b18b9a-5f76-4055-bb3c-283e3c17c384" providerId="ADAL" clId="{F224C0AD-78FC-42F1-809B-F8F3B79DF2E9}" dt="2023-11-03T15:17:35.866" v="162"/>
          <ac:spMkLst>
            <pc:docMk/>
            <pc:sldMk cId="2887171796" sldId="59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55.891" v="170"/>
        <pc:sldMkLst>
          <pc:docMk/>
          <pc:sldMk cId="1716445496" sldId="591"/>
        </pc:sldMkLst>
        <pc:spChg chg="mod">
          <ac:chgData name="Sara Monteiro - FORMADOR PRT" userId="21b18b9a-5f76-4055-bb3c-283e3c17c384" providerId="ADAL" clId="{F224C0AD-78FC-42F1-809B-F8F3B79DF2E9}" dt="2023-11-03T15:17:55.891" v="170"/>
          <ac:spMkLst>
            <pc:docMk/>
            <pc:sldMk cId="1716445496" sldId="591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14.377" v="157"/>
        <pc:sldMkLst>
          <pc:docMk/>
          <pc:sldMk cId="3220662017" sldId="592"/>
        </pc:sldMkLst>
        <pc:spChg chg="mod">
          <ac:chgData name="Sara Monteiro - FORMADOR PRT" userId="21b18b9a-5f76-4055-bb3c-283e3c17c384" providerId="ADAL" clId="{F224C0AD-78FC-42F1-809B-F8F3B79DF2E9}" dt="2023-11-03T15:17:14.377" v="157"/>
          <ac:spMkLst>
            <pc:docMk/>
            <pc:sldMk cId="3220662017" sldId="592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42.017" v="165"/>
        <pc:sldMkLst>
          <pc:docMk/>
          <pc:sldMk cId="3844886425" sldId="593"/>
        </pc:sldMkLst>
        <pc:spChg chg="mod">
          <ac:chgData name="Sara Monteiro - FORMADOR PRT" userId="21b18b9a-5f76-4055-bb3c-283e3c17c384" providerId="ADAL" clId="{F224C0AD-78FC-42F1-809B-F8F3B79DF2E9}" dt="2023-11-03T15:17:42.017" v="165"/>
          <ac:spMkLst>
            <pc:docMk/>
            <pc:sldMk cId="3844886425" sldId="593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28.067" v="159"/>
        <pc:sldMkLst>
          <pc:docMk/>
          <pc:sldMk cId="3036493016" sldId="594"/>
        </pc:sldMkLst>
        <pc:spChg chg="mod">
          <ac:chgData name="Sara Monteiro - FORMADOR PRT" userId="21b18b9a-5f76-4055-bb3c-283e3c17c384" providerId="ADAL" clId="{F224C0AD-78FC-42F1-809B-F8F3B79DF2E9}" dt="2023-11-03T15:17:28.067" v="159"/>
          <ac:spMkLst>
            <pc:docMk/>
            <pc:sldMk cId="3036493016" sldId="59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23.176" v="227"/>
        <pc:sldMkLst>
          <pc:docMk/>
          <pc:sldMk cId="1750495205" sldId="595"/>
        </pc:sldMkLst>
        <pc:spChg chg="mod">
          <ac:chgData name="Sara Monteiro - FORMADOR PRT" userId="21b18b9a-5f76-4055-bb3c-283e3c17c384" providerId="ADAL" clId="{F224C0AD-78FC-42F1-809B-F8F3B79DF2E9}" dt="2023-11-04T12:34:23.176" v="227"/>
          <ac:spMkLst>
            <pc:docMk/>
            <pc:sldMk cId="1750495205" sldId="59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17.418" v="226"/>
        <pc:sldMkLst>
          <pc:docMk/>
          <pc:sldMk cId="2954777538" sldId="596"/>
        </pc:sldMkLst>
        <pc:spChg chg="mod">
          <ac:chgData name="Sara Monteiro - FORMADOR PRT" userId="21b18b9a-5f76-4055-bb3c-283e3c17c384" providerId="ADAL" clId="{F224C0AD-78FC-42F1-809B-F8F3B79DF2E9}" dt="2023-11-04T12:34:17.418" v="226"/>
          <ac:spMkLst>
            <pc:docMk/>
            <pc:sldMk cId="2954777538" sldId="59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26.693" v="228"/>
        <pc:sldMkLst>
          <pc:docMk/>
          <pc:sldMk cId="141273294" sldId="597"/>
        </pc:sldMkLst>
        <pc:spChg chg="mod">
          <ac:chgData name="Sara Monteiro - FORMADOR PRT" userId="21b18b9a-5f76-4055-bb3c-283e3c17c384" providerId="ADAL" clId="{F224C0AD-78FC-42F1-809B-F8F3B79DF2E9}" dt="2023-11-04T12:34:26.693" v="228"/>
          <ac:spMkLst>
            <pc:docMk/>
            <pc:sldMk cId="141273294" sldId="59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31.196" v="129"/>
        <pc:sldMkLst>
          <pc:docMk/>
          <pc:sldMk cId="241721544" sldId="599"/>
        </pc:sldMkLst>
        <pc:spChg chg="mod">
          <ac:chgData name="Sara Monteiro - FORMADOR PRT" userId="21b18b9a-5f76-4055-bb3c-283e3c17c384" providerId="ADAL" clId="{F224C0AD-78FC-42F1-809B-F8F3B79DF2E9}" dt="2023-11-03T15:16:31.196" v="129"/>
          <ac:spMkLst>
            <pc:docMk/>
            <pc:sldMk cId="241721544" sldId="59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35.802" v="229"/>
        <pc:sldMkLst>
          <pc:docMk/>
          <pc:sldMk cId="3892557997" sldId="600"/>
        </pc:sldMkLst>
        <pc:spChg chg="mod">
          <ac:chgData name="Sara Monteiro - FORMADOR PRT" userId="21b18b9a-5f76-4055-bb3c-283e3c17c384" providerId="ADAL" clId="{F224C0AD-78FC-42F1-809B-F8F3B79DF2E9}" dt="2023-11-04T12:34:35.802" v="229"/>
          <ac:spMkLst>
            <pc:docMk/>
            <pc:sldMk cId="3892557997" sldId="60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39.928" v="230"/>
        <pc:sldMkLst>
          <pc:docMk/>
          <pc:sldMk cId="2841739679" sldId="601"/>
        </pc:sldMkLst>
        <pc:spChg chg="mod">
          <ac:chgData name="Sara Monteiro - FORMADOR PRT" userId="21b18b9a-5f76-4055-bb3c-283e3c17c384" providerId="ADAL" clId="{F224C0AD-78FC-42F1-809B-F8F3B79DF2E9}" dt="2023-11-04T12:34:39.928" v="230"/>
          <ac:spMkLst>
            <pc:docMk/>
            <pc:sldMk cId="2841739679" sldId="601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50" v="232"/>
        <pc:sldMkLst>
          <pc:docMk/>
          <pc:sldMk cId="2364636496" sldId="602"/>
        </pc:sldMkLst>
        <pc:spChg chg="mod">
          <ac:chgData name="Sara Monteiro - FORMADOR PRT" userId="21b18b9a-5f76-4055-bb3c-283e3c17c384" providerId="ADAL" clId="{F224C0AD-78FC-42F1-809B-F8F3B79DF2E9}" dt="2023-11-04T12:34:50" v="232"/>
          <ac:spMkLst>
            <pc:docMk/>
            <pc:sldMk cId="2364636496" sldId="602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45.662" v="231"/>
        <pc:sldMkLst>
          <pc:docMk/>
          <pc:sldMk cId="2019724590" sldId="603"/>
        </pc:sldMkLst>
        <pc:spChg chg="mod">
          <ac:chgData name="Sara Monteiro - FORMADOR PRT" userId="21b18b9a-5f76-4055-bb3c-283e3c17c384" providerId="ADAL" clId="{F224C0AD-78FC-42F1-809B-F8F3B79DF2E9}" dt="2023-11-04T12:34:45.662" v="231"/>
          <ac:spMkLst>
            <pc:docMk/>
            <pc:sldMk cId="2019724590" sldId="603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34.063" v="277"/>
        <pc:sldMkLst>
          <pc:docMk/>
          <pc:sldMk cId="1654258701" sldId="604"/>
        </pc:sldMkLst>
        <pc:spChg chg="mod">
          <ac:chgData name="Sara Monteiro - FORMADOR PRT" userId="21b18b9a-5f76-4055-bb3c-283e3c17c384" providerId="ADAL" clId="{F224C0AD-78FC-42F1-809B-F8F3B79DF2E9}" dt="2023-11-04T12:35:34.063" v="277"/>
          <ac:spMkLst>
            <pc:docMk/>
            <pc:sldMk cId="1654258701" sldId="60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27.929" v="276" actId="20577"/>
        <pc:sldMkLst>
          <pc:docMk/>
          <pc:sldMk cId="1049554610" sldId="605"/>
        </pc:sldMkLst>
        <pc:spChg chg="mod">
          <ac:chgData name="Sara Monteiro - FORMADOR PRT" userId="21b18b9a-5f76-4055-bb3c-283e3c17c384" providerId="ADAL" clId="{F224C0AD-78FC-42F1-809B-F8F3B79DF2E9}" dt="2023-11-04T12:35:14.663" v="237" actId="14100"/>
          <ac:spMkLst>
            <pc:docMk/>
            <pc:sldMk cId="1049554610" sldId="605"/>
            <ac:spMk id="3" creationId="{69734BCA-1887-7555-DCAA-073BEDB14D68}"/>
          </ac:spMkLst>
        </pc:spChg>
        <pc:spChg chg="mod">
          <ac:chgData name="Sara Monteiro - FORMADOR PRT" userId="21b18b9a-5f76-4055-bb3c-283e3c17c384" providerId="ADAL" clId="{F224C0AD-78FC-42F1-809B-F8F3B79DF2E9}" dt="2023-11-04T12:35:27.929" v="276" actId="20577"/>
          <ac:spMkLst>
            <pc:docMk/>
            <pc:sldMk cId="1049554610" sldId="60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39.755" v="278"/>
        <pc:sldMkLst>
          <pc:docMk/>
          <pc:sldMk cId="546015952" sldId="606"/>
        </pc:sldMkLst>
        <pc:spChg chg="mod">
          <ac:chgData name="Sara Monteiro - FORMADOR PRT" userId="21b18b9a-5f76-4055-bb3c-283e3c17c384" providerId="ADAL" clId="{F224C0AD-78FC-42F1-809B-F8F3B79DF2E9}" dt="2023-11-04T12:35:39.755" v="278"/>
          <ac:spMkLst>
            <pc:docMk/>
            <pc:sldMk cId="546015952" sldId="60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42.232" v="279"/>
        <pc:sldMkLst>
          <pc:docMk/>
          <pc:sldMk cId="654938588" sldId="607"/>
        </pc:sldMkLst>
        <pc:spChg chg="mod">
          <ac:chgData name="Sara Monteiro - FORMADOR PRT" userId="21b18b9a-5f76-4055-bb3c-283e3c17c384" providerId="ADAL" clId="{F224C0AD-78FC-42F1-809B-F8F3B79DF2E9}" dt="2023-11-04T12:35:42.232" v="279"/>
          <ac:spMkLst>
            <pc:docMk/>
            <pc:sldMk cId="654938588" sldId="60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46.225" v="280"/>
        <pc:sldMkLst>
          <pc:docMk/>
          <pc:sldMk cId="1867732758" sldId="608"/>
        </pc:sldMkLst>
        <pc:spChg chg="mod">
          <ac:chgData name="Sara Monteiro - FORMADOR PRT" userId="21b18b9a-5f76-4055-bb3c-283e3c17c384" providerId="ADAL" clId="{F224C0AD-78FC-42F1-809B-F8F3B79DF2E9}" dt="2023-11-04T12:35:46.225" v="280"/>
          <ac:spMkLst>
            <pc:docMk/>
            <pc:sldMk cId="1867732758" sldId="60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50.767" v="281"/>
        <pc:sldMkLst>
          <pc:docMk/>
          <pc:sldMk cId="1308028209" sldId="609"/>
        </pc:sldMkLst>
        <pc:spChg chg="mod">
          <ac:chgData name="Sara Monteiro - FORMADOR PRT" userId="21b18b9a-5f76-4055-bb3c-283e3c17c384" providerId="ADAL" clId="{F224C0AD-78FC-42F1-809B-F8F3B79DF2E9}" dt="2023-11-04T12:35:50.767" v="281"/>
          <ac:spMkLst>
            <pc:docMk/>
            <pc:sldMk cId="1308028209" sldId="60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54.218" v="282"/>
        <pc:sldMkLst>
          <pc:docMk/>
          <pc:sldMk cId="3603066695" sldId="610"/>
        </pc:sldMkLst>
        <pc:spChg chg="mod">
          <ac:chgData name="Sara Monteiro - FORMADOR PRT" userId="21b18b9a-5f76-4055-bb3c-283e3c17c384" providerId="ADAL" clId="{F224C0AD-78FC-42F1-809B-F8F3B79DF2E9}" dt="2023-11-04T12:35:54.218" v="282"/>
          <ac:spMkLst>
            <pc:docMk/>
            <pc:sldMk cId="3603066695" sldId="61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6:19.874" v="286" actId="1076"/>
        <pc:sldMkLst>
          <pc:docMk/>
          <pc:sldMk cId="580351846" sldId="611"/>
        </pc:sldMkLst>
        <pc:spChg chg="mod">
          <ac:chgData name="Sara Monteiro - FORMADOR PRT" userId="21b18b9a-5f76-4055-bb3c-283e3c17c384" providerId="ADAL" clId="{F224C0AD-78FC-42F1-809B-F8F3B79DF2E9}" dt="2023-11-04T12:36:19.874" v="286" actId="1076"/>
          <ac:spMkLst>
            <pc:docMk/>
            <pc:sldMk cId="580351846" sldId="611"/>
            <ac:spMk id="3" creationId="{CFC44AB3-A5A8-721D-6718-B420C1191765}"/>
          </ac:spMkLst>
        </pc:spChg>
        <pc:spChg chg="mod">
          <ac:chgData name="Sara Monteiro - FORMADOR PRT" userId="21b18b9a-5f76-4055-bb3c-283e3c17c384" providerId="ADAL" clId="{F224C0AD-78FC-42F1-809B-F8F3B79DF2E9}" dt="2023-11-04T12:36:14.727" v="285"/>
          <ac:spMkLst>
            <pc:docMk/>
            <pc:sldMk cId="580351846" sldId="611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6:37.441" v="300"/>
        <pc:sldMkLst>
          <pc:docMk/>
          <pc:sldMk cId="2158592027" sldId="612"/>
        </pc:sldMkLst>
        <pc:spChg chg="mod">
          <ac:chgData name="Sara Monteiro - FORMADOR PRT" userId="21b18b9a-5f76-4055-bb3c-283e3c17c384" providerId="ADAL" clId="{F224C0AD-78FC-42F1-809B-F8F3B79DF2E9}" dt="2023-11-04T12:36:37.441" v="300"/>
          <ac:spMkLst>
            <pc:docMk/>
            <pc:sldMk cId="2158592027" sldId="612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6:56.669" v="304" actId="1076"/>
        <pc:sldMkLst>
          <pc:docMk/>
          <pc:sldMk cId="2365182958" sldId="613"/>
        </pc:sldMkLst>
        <pc:spChg chg="mod">
          <ac:chgData name="Sara Monteiro - FORMADOR PRT" userId="21b18b9a-5f76-4055-bb3c-283e3c17c384" providerId="ADAL" clId="{F224C0AD-78FC-42F1-809B-F8F3B79DF2E9}" dt="2023-11-04T12:36:56.669" v="304" actId="1076"/>
          <ac:spMkLst>
            <pc:docMk/>
            <pc:sldMk cId="2365182958" sldId="613"/>
            <ac:spMk id="3" creationId="{BFD1DD6A-A746-B4B6-BC73-2761749B03D6}"/>
          </ac:spMkLst>
        </pc:spChg>
        <pc:spChg chg="mod">
          <ac:chgData name="Sara Monteiro - FORMADOR PRT" userId="21b18b9a-5f76-4055-bb3c-283e3c17c384" providerId="ADAL" clId="{F224C0AD-78FC-42F1-809B-F8F3B79DF2E9}" dt="2023-11-04T12:36:53.135" v="303"/>
          <ac:spMkLst>
            <pc:docMk/>
            <pc:sldMk cId="2365182958" sldId="613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9T10:25:41.381" v="365" actId="20577"/>
        <pc:sldMkLst>
          <pc:docMk/>
          <pc:sldMk cId="1340408944" sldId="614"/>
        </pc:sldMkLst>
        <pc:spChg chg="mod">
          <ac:chgData name="Sara Monteiro - FORMADOR PRT" userId="21b18b9a-5f76-4055-bb3c-283e3c17c384" providerId="ADAL" clId="{F224C0AD-78FC-42F1-809B-F8F3B79DF2E9}" dt="2023-11-09T10:25:41.381" v="365" actId="20577"/>
          <ac:spMkLst>
            <pc:docMk/>
            <pc:sldMk cId="1340408944" sldId="614"/>
            <ac:spMk id="3" creationId="{CFC44AB3-A5A8-721D-6718-B420C1191765}"/>
          </ac:spMkLst>
        </pc:spChg>
        <pc:spChg chg="mod">
          <ac:chgData name="Sara Monteiro - FORMADOR PRT" userId="21b18b9a-5f76-4055-bb3c-283e3c17c384" providerId="ADAL" clId="{F224C0AD-78FC-42F1-809B-F8F3B79DF2E9}" dt="2023-11-04T12:37:01.643" v="305"/>
          <ac:spMkLst>
            <pc:docMk/>
            <pc:sldMk cId="1340408944" sldId="61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05.909" v="306"/>
        <pc:sldMkLst>
          <pc:docMk/>
          <pc:sldMk cId="3478467754" sldId="615"/>
        </pc:sldMkLst>
        <pc:spChg chg="mod">
          <ac:chgData name="Sara Monteiro - FORMADOR PRT" userId="21b18b9a-5f76-4055-bb3c-283e3c17c384" providerId="ADAL" clId="{F224C0AD-78FC-42F1-809B-F8F3B79DF2E9}" dt="2023-11-04T12:37:05.909" v="306"/>
          <ac:spMkLst>
            <pc:docMk/>
            <pc:sldMk cId="3478467754" sldId="61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11.531" v="307"/>
        <pc:sldMkLst>
          <pc:docMk/>
          <pc:sldMk cId="1142658385" sldId="616"/>
        </pc:sldMkLst>
        <pc:spChg chg="mod">
          <ac:chgData name="Sara Monteiro - FORMADOR PRT" userId="21b18b9a-5f76-4055-bb3c-283e3c17c384" providerId="ADAL" clId="{F224C0AD-78FC-42F1-809B-F8F3B79DF2E9}" dt="2023-11-04T12:37:11.531" v="307"/>
          <ac:spMkLst>
            <pc:docMk/>
            <pc:sldMk cId="1142658385" sldId="61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28.082" v="337"/>
        <pc:sldMkLst>
          <pc:docMk/>
          <pc:sldMk cId="834072003" sldId="617"/>
        </pc:sldMkLst>
        <pc:spChg chg="mod">
          <ac:chgData name="Sara Monteiro - FORMADOR PRT" userId="21b18b9a-5f76-4055-bb3c-283e3c17c384" providerId="ADAL" clId="{F224C0AD-78FC-42F1-809B-F8F3B79DF2E9}" dt="2023-11-04T12:37:28.082" v="337"/>
          <ac:spMkLst>
            <pc:docMk/>
            <pc:sldMk cId="834072003" sldId="61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37.107" v="340"/>
        <pc:sldMkLst>
          <pc:docMk/>
          <pc:sldMk cId="1944709871" sldId="618"/>
        </pc:sldMkLst>
        <pc:spChg chg="mod">
          <ac:chgData name="Sara Monteiro - FORMADOR PRT" userId="21b18b9a-5f76-4055-bb3c-283e3c17c384" providerId="ADAL" clId="{F224C0AD-78FC-42F1-809B-F8F3B79DF2E9}" dt="2023-11-04T12:37:37.107" v="340"/>
          <ac:spMkLst>
            <pc:docMk/>
            <pc:sldMk cId="1944709871" sldId="61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31.120" v="338"/>
        <pc:sldMkLst>
          <pc:docMk/>
          <pc:sldMk cId="1995806605" sldId="619"/>
        </pc:sldMkLst>
        <pc:spChg chg="mod">
          <ac:chgData name="Sara Monteiro - FORMADOR PRT" userId="21b18b9a-5f76-4055-bb3c-283e3c17c384" providerId="ADAL" clId="{F224C0AD-78FC-42F1-809B-F8F3B79DF2E9}" dt="2023-11-04T12:37:31.120" v="338"/>
          <ac:spMkLst>
            <pc:docMk/>
            <pc:sldMk cId="1995806605" sldId="61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33.728" v="339"/>
        <pc:sldMkLst>
          <pc:docMk/>
          <pc:sldMk cId="2102439590" sldId="620"/>
        </pc:sldMkLst>
        <pc:spChg chg="mod">
          <ac:chgData name="Sara Monteiro - FORMADOR PRT" userId="21b18b9a-5f76-4055-bb3c-283e3c17c384" providerId="ADAL" clId="{F224C0AD-78FC-42F1-809B-F8F3B79DF2E9}" dt="2023-11-04T12:37:33.728" v="339"/>
          <ac:spMkLst>
            <pc:docMk/>
            <pc:sldMk cId="2102439590" sldId="62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3:11.099" v="23" actId="20577"/>
        <pc:sldMkLst>
          <pc:docMk/>
          <pc:sldMk cId="2567240453" sldId="621"/>
        </pc:sldMkLst>
        <pc:spChg chg="mod">
          <ac:chgData name="Sara Monteiro - FORMADOR PRT" userId="21b18b9a-5f76-4055-bb3c-283e3c17c384" providerId="ADAL" clId="{F224C0AD-78FC-42F1-809B-F8F3B79DF2E9}" dt="2023-11-03T15:13:11.099" v="23" actId="20577"/>
          <ac:spMkLst>
            <pc:docMk/>
            <pc:sldMk cId="2567240453" sldId="621"/>
            <ac:spMk id="9" creationId="{B5FB39CB-3D06-EE55-E34F-C3908576C516}"/>
          </ac:spMkLst>
        </pc:spChg>
      </pc:sldChg>
      <pc:sldChg chg="del">
        <pc:chgData name="Sara Monteiro - FORMADOR PRT" userId="21b18b9a-5f76-4055-bb3c-283e3c17c384" providerId="ADAL" clId="{F224C0AD-78FC-42F1-809B-F8F3B79DF2E9}" dt="2023-11-03T15:11:41.751" v="4" actId="47"/>
        <pc:sldMkLst>
          <pc:docMk/>
          <pc:sldMk cId="3995401049" sldId="626"/>
        </pc:sldMkLst>
      </pc:sldChg>
      <pc:sldChg chg="modSp mod">
        <pc:chgData name="Sara Monteiro - FORMADOR PRT" userId="21b18b9a-5f76-4055-bb3c-283e3c17c384" providerId="ADAL" clId="{F224C0AD-78FC-42F1-809B-F8F3B79DF2E9}" dt="2023-11-03T15:14:11.422" v="28"/>
        <pc:sldMkLst>
          <pc:docMk/>
          <pc:sldMk cId="3383366069" sldId="629"/>
        </pc:sldMkLst>
        <pc:spChg chg="mod">
          <ac:chgData name="Sara Monteiro - FORMADOR PRT" userId="21b18b9a-5f76-4055-bb3c-283e3c17c384" providerId="ADAL" clId="{F224C0AD-78FC-42F1-809B-F8F3B79DF2E9}" dt="2023-11-03T15:14:11.422" v="28"/>
          <ac:spMkLst>
            <pc:docMk/>
            <pc:sldMk cId="3383366069" sldId="629"/>
            <ac:spMk id="4" creationId="{00000000-0000-0000-0000-000000000000}"/>
          </ac:spMkLst>
        </pc:spChg>
        <pc:spChg chg="mod">
          <ac:chgData name="Sara Monteiro - FORMADOR PRT" userId="21b18b9a-5f76-4055-bb3c-283e3c17c384" providerId="ADAL" clId="{F224C0AD-78FC-42F1-809B-F8F3B79DF2E9}" dt="2023-11-03T15:14:08.488" v="27" actId="1076"/>
          <ac:spMkLst>
            <pc:docMk/>
            <pc:sldMk cId="3383366069" sldId="629"/>
            <ac:spMk id="7" creationId="{DCC679E1-5F39-0C40-2BC0-8CEDE3B6FE1F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31.173" v="37" actId="20577"/>
        <pc:sldMkLst>
          <pc:docMk/>
          <pc:sldMk cId="1288615795" sldId="630"/>
        </pc:sldMkLst>
        <pc:spChg chg="mod">
          <ac:chgData name="Sara Monteiro - FORMADOR PRT" userId="21b18b9a-5f76-4055-bb3c-283e3c17c384" providerId="ADAL" clId="{F224C0AD-78FC-42F1-809B-F8F3B79DF2E9}" dt="2023-11-03T15:14:31.173" v="37" actId="20577"/>
          <ac:spMkLst>
            <pc:docMk/>
            <pc:sldMk cId="1288615795" sldId="630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28:08.087" v="198" actId="1076"/>
        <pc:sldMkLst>
          <pc:docMk/>
          <pc:sldMk cId="528338122" sldId="632"/>
        </pc:sldMkLst>
        <pc:picChg chg="mod">
          <ac:chgData name="Sara Monteiro - FORMADOR PRT" userId="21b18b9a-5f76-4055-bb3c-283e3c17c384" providerId="ADAL" clId="{F224C0AD-78FC-42F1-809B-F8F3B79DF2E9}" dt="2023-11-04T12:28:08.087" v="198" actId="1076"/>
          <ac:picMkLst>
            <pc:docMk/>
            <pc:sldMk cId="528338122" sldId="632"/>
            <ac:picMk id="8" creationId="{F30653F1-74BC-F97A-8FA7-5A6F1D8A13F5}"/>
          </ac:picMkLst>
        </pc:picChg>
      </pc:sldChg>
      <pc:sldChg chg="modSp mod">
        <pc:chgData name="Sara Monteiro - FORMADOR PRT" userId="21b18b9a-5f76-4055-bb3c-283e3c17c384" providerId="ADAL" clId="{F224C0AD-78FC-42F1-809B-F8F3B79DF2E9}" dt="2023-11-03T15:15:14.434" v="59" actId="20577"/>
        <pc:sldMkLst>
          <pc:docMk/>
          <pc:sldMk cId="1424371079" sldId="633"/>
        </pc:sldMkLst>
        <pc:spChg chg="mod">
          <ac:chgData name="Sara Monteiro - FORMADOR PRT" userId="21b18b9a-5f76-4055-bb3c-283e3c17c384" providerId="ADAL" clId="{F224C0AD-78FC-42F1-809B-F8F3B79DF2E9}" dt="2023-11-03T15:15:14.434" v="59" actId="20577"/>
          <ac:spMkLst>
            <pc:docMk/>
            <pc:sldMk cId="1424371079" sldId="633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5:39.444" v="82" actId="20577"/>
        <pc:sldMkLst>
          <pc:docMk/>
          <pc:sldMk cId="2274074079" sldId="634"/>
        </pc:sldMkLst>
        <pc:spChg chg="mod">
          <ac:chgData name="Sara Monteiro - FORMADOR PRT" userId="21b18b9a-5f76-4055-bb3c-283e3c17c384" providerId="ADAL" clId="{F224C0AD-78FC-42F1-809B-F8F3B79DF2E9}" dt="2023-11-03T15:15:39.444" v="82" actId="20577"/>
          <ac:spMkLst>
            <pc:docMk/>
            <pc:sldMk cId="2274074079" sldId="634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47.396" v="149" actId="20577"/>
        <pc:sldMkLst>
          <pc:docMk/>
          <pc:sldMk cId="3781013607" sldId="635"/>
        </pc:sldMkLst>
        <pc:spChg chg="mod">
          <ac:chgData name="Sara Monteiro - FORMADOR PRT" userId="21b18b9a-5f76-4055-bb3c-283e3c17c384" providerId="ADAL" clId="{F224C0AD-78FC-42F1-809B-F8F3B79DF2E9}" dt="2023-11-03T15:16:47.396" v="149" actId="20577"/>
          <ac:spMkLst>
            <pc:docMk/>
            <pc:sldMk cId="3781013607" sldId="635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8:08.242" v="191" actId="20577"/>
        <pc:sldMkLst>
          <pc:docMk/>
          <pc:sldMk cId="3513974186" sldId="636"/>
        </pc:sldMkLst>
        <pc:spChg chg="mod">
          <ac:chgData name="Sara Monteiro - FORMADOR PRT" userId="21b18b9a-5f76-4055-bb3c-283e3c17c384" providerId="ADAL" clId="{F224C0AD-78FC-42F1-809B-F8F3B79DF2E9}" dt="2023-11-03T15:18:08.242" v="191" actId="20577"/>
          <ac:spMkLst>
            <pc:docMk/>
            <pc:sldMk cId="3513974186" sldId="636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6:33.077" v="299" actId="20577"/>
        <pc:sldMkLst>
          <pc:docMk/>
          <pc:sldMk cId="3352983209" sldId="637"/>
        </pc:sldMkLst>
        <pc:spChg chg="mod">
          <ac:chgData name="Sara Monteiro - FORMADOR PRT" userId="21b18b9a-5f76-4055-bb3c-283e3c17c384" providerId="ADAL" clId="{F224C0AD-78FC-42F1-809B-F8F3B79DF2E9}" dt="2023-11-04T12:36:33.077" v="299" actId="20577"/>
          <ac:spMkLst>
            <pc:docMk/>
            <pc:sldMk cId="3352983209" sldId="637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24.342" v="336" actId="20577"/>
        <pc:sldMkLst>
          <pc:docMk/>
          <pc:sldMk cId="1656082704" sldId="638"/>
        </pc:sldMkLst>
        <pc:spChg chg="mod">
          <ac:chgData name="Sara Monteiro - FORMADOR PRT" userId="21b18b9a-5f76-4055-bb3c-283e3c17c384" providerId="ADAL" clId="{F224C0AD-78FC-42F1-809B-F8F3B79DF2E9}" dt="2023-11-04T12:37:24.342" v="336" actId="20577"/>
          <ac:spMkLst>
            <pc:docMk/>
            <pc:sldMk cId="1656082704" sldId="638"/>
            <ac:spMk id="9" creationId="{B5FB39CB-3D06-EE55-E34F-C3908576C516}"/>
          </ac:spMkLst>
        </pc:spChg>
      </pc:sldChg>
      <pc:sldMasterChg chg="del delSldLayout">
        <pc:chgData name="Sara Monteiro - FORMADOR PRT" userId="21b18b9a-5f76-4055-bb3c-283e3c17c384" providerId="ADAL" clId="{F224C0AD-78FC-42F1-809B-F8F3B79DF2E9}" dt="2023-11-03T15:11:41.751" v="4" actId="47"/>
        <pc:sldMasterMkLst>
          <pc:docMk/>
          <pc:sldMasterMk cId="0" sldId="2147483648"/>
        </pc:sldMasterMkLst>
        <pc:sldLayoutChg chg="del">
          <pc:chgData name="Sara Monteiro - FORMADOR PRT" userId="21b18b9a-5f76-4055-bb3c-283e3c17c384" providerId="ADAL" clId="{F224C0AD-78FC-42F1-809B-F8F3B79DF2E9}" dt="2023-11-03T15:11:41.751" v="4" actId="47"/>
          <pc:sldLayoutMkLst>
            <pc:docMk/>
            <pc:sldMasterMk cId="0" sldId="2147483648"/>
            <pc:sldLayoutMk cId="2674634775" sldId="2147483653"/>
          </pc:sldLayoutMkLst>
        </pc:sldLayoutChg>
      </pc:sldMasterChg>
    </pc:docChg>
  </pc:docChgLst>
  <pc:docChgLst>
    <pc:chgData name="Sara Monteiro - FORMADOR PRT" userId="21b18b9a-5f76-4055-bb3c-283e3c17c384" providerId="ADAL" clId="{DB60FED2-3E4D-4233-A576-935F7961483C}"/>
    <pc:docChg chg="undo custSel modSld">
      <pc:chgData name="Sara Monteiro - FORMADOR PRT" userId="21b18b9a-5f76-4055-bb3c-283e3c17c384" providerId="ADAL" clId="{DB60FED2-3E4D-4233-A576-935F7961483C}" dt="2024-01-04T19:47:11.291" v="66" actId="5793"/>
      <pc:docMkLst>
        <pc:docMk/>
      </pc:docMkLst>
      <pc:sldChg chg="modSp mod">
        <pc:chgData name="Sara Monteiro - FORMADOR PRT" userId="21b18b9a-5f76-4055-bb3c-283e3c17c384" providerId="ADAL" clId="{DB60FED2-3E4D-4233-A576-935F7961483C}" dt="2024-01-04T19:40:31.850" v="1"/>
        <pc:sldMkLst>
          <pc:docMk/>
          <pc:sldMk cId="911846314" sldId="256"/>
        </pc:sldMkLst>
        <pc:spChg chg="mod">
          <ac:chgData name="Sara Monteiro - FORMADOR PRT" userId="21b18b9a-5f76-4055-bb3c-283e3c17c384" providerId="ADAL" clId="{DB60FED2-3E4D-4233-A576-935F7961483C}" dt="2024-01-04T19:40:20.509" v="0"/>
          <ac:spMkLst>
            <pc:docMk/>
            <pc:sldMk cId="911846314" sldId="256"/>
            <ac:spMk id="3" creationId="{0F4C80B1-ED4A-3342-8EC1-65D14F56D0AB}"/>
          </ac:spMkLst>
        </pc:spChg>
        <pc:spChg chg="mod">
          <ac:chgData name="Sara Monteiro - FORMADOR PRT" userId="21b18b9a-5f76-4055-bb3c-283e3c17c384" providerId="ADAL" clId="{DB60FED2-3E4D-4233-A576-935F7961483C}" dt="2024-01-04T19:40:31.850" v="1"/>
          <ac:spMkLst>
            <pc:docMk/>
            <pc:sldMk cId="911846314" sldId="256"/>
            <ac:spMk id="9" creationId="{6E8EF091-F7AC-2540-9CA2-623EBA92F078}"/>
          </ac:spMkLst>
        </pc:spChg>
      </pc:sldChg>
      <pc:sldChg chg="modSp mod">
        <pc:chgData name="Sara Monteiro - FORMADOR PRT" userId="21b18b9a-5f76-4055-bb3c-283e3c17c384" providerId="ADAL" clId="{DB60FED2-3E4D-4233-A576-935F7961483C}" dt="2024-01-04T19:43:04.520" v="2" actId="20577"/>
        <pc:sldMkLst>
          <pc:docMk/>
          <pc:sldMk cId="4183048241" sldId="564"/>
        </pc:sldMkLst>
        <pc:spChg chg="mod">
          <ac:chgData name="Sara Monteiro - FORMADOR PRT" userId="21b18b9a-5f76-4055-bb3c-283e3c17c384" providerId="ADAL" clId="{DB60FED2-3E4D-4233-A576-935F7961483C}" dt="2024-01-04T19:43:04.520" v="2" actId="20577"/>
          <ac:spMkLst>
            <pc:docMk/>
            <pc:sldMk cId="4183048241" sldId="564"/>
            <ac:spMk id="10" creationId="{D1F6270B-55BC-DDC6-C706-7C10171A7B9D}"/>
          </ac:spMkLst>
        </pc:spChg>
      </pc:sldChg>
      <pc:sldChg chg="modSp mod">
        <pc:chgData name="Sara Monteiro - FORMADOR PRT" userId="21b18b9a-5f76-4055-bb3c-283e3c17c384" providerId="ADAL" clId="{DB60FED2-3E4D-4233-A576-935F7961483C}" dt="2024-01-04T19:45:06.188" v="61" actId="20577"/>
        <pc:sldMkLst>
          <pc:docMk/>
          <pc:sldMk cId="2595607225" sldId="565"/>
        </pc:sldMkLst>
        <pc:spChg chg="mod">
          <ac:chgData name="Sara Monteiro - FORMADOR PRT" userId="21b18b9a-5f76-4055-bb3c-283e3c17c384" providerId="ADAL" clId="{DB60FED2-3E4D-4233-A576-935F7961483C}" dt="2024-01-04T19:45:06.188" v="61" actId="20577"/>
          <ac:spMkLst>
            <pc:docMk/>
            <pc:sldMk cId="2595607225" sldId="565"/>
            <ac:spMk id="6" creationId="{79C7B2A1-0925-04BD-59EE-2D4E36B490E5}"/>
          </ac:spMkLst>
        </pc:spChg>
      </pc:sldChg>
      <pc:sldChg chg="modSp mod">
        <pc:chgData name="Sara Monteiro - FORMADOR PRT" userId="21b18b9a-5f76-4055-bb3c-283e3c17c384" providerId="ADAL" clId="{DB60FED2-3E4D-4233-A576-935F7961483C}" dt="2024-01-04T19:44:36.052" v="8" actId="20577"/>
        <pc:sldMkLst>
          <pc:docMk/>
          <pc:sldMk cId="4185284058" sldId="569"/>
        </pc:sldMkLst>
        <pc:spChg chg="mod">
          <ac:chgData name="Sara Monteiro - FORMADOR PRT" userId="21b18b9a-5f76-4055-bb3c-283e3c17c384" providerId="ADAL" clId="{DB60FED2-3E4D-4233-A576-935F7961483C}" dt="2024-01-04T19:44:36.052" v="8" actId="20577"/>
          <ac:spMkLst>
            <pc:docMk/>
            <pc:sldMk cId="4185284058" sldId="569"/>
            <ac:spMk id="3" creationId="{904E577D-F6ED-39C1-6F92-00AB3B90FD70}"/>
          </ac:spMkLst>
        </pc:spChg>
      </pc:sldChg>
      <pc:sldChg chg="modSp mod">
        <pc:chgData name="Sara Monteiro - FORMADOR PRT" userId="21b18b9a-5f76-4055-bb3c-283e3c17c384" providerId="ADAL" clId="{DB60FED2-3E4D-4233-A576-935F7961483C}" dt="2024-01-04T19:47:11.291" v="66" actId="5793"/>
        <pc:sldMkLst>
          <pc:docMk/>
          <pc:sldMk cId="3928688634" sldId="578"/>
        </pc:sldMkLst>
        <pc:spChg chg="mod">
          <ac:chgData name="Sara Monteiro - FORMADOR PRT" userId="21b18b9a-5f76-4055-bb3c-283e3c17c384" providerId="ADAL" clId="{DB60FED2-3E4D-4233-A576-935F7961483C}" dt="2024-01-04T19:47:11.291" v="66" actId="5793"/>
          <ac:spMkLst>
            <pc:docMk/>
            <pc:sldMk cId="3928688634" sldId="578"/>
            <ac:spMk id="3" creationId="{CFC44AB3-A5A8-721D-6718-B420C119176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C724A-C203-9041-AA96-5645ACD13227}" type="datetimeFigureOut">
              <a:rPr lang="pt-PT" smtClean="0"/>
              <a:t>04/01/2024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6F339-5B68-674C-ACB1-9A621CD3FEB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009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358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Diferença entre PHP cru e o php das blades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71330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2365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377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30101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3987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81128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5890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3973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703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7859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1017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075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94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Criar a </a:t>
            </a:r>
            <a:r>
              <a:rPr lang="pt-PT" dirty="0" err="1"/>
              <a:t>users.home</a:t>
            </a:r>
            <a:r>
              <a:rPr lang="pt-PT" dirty="0"/>
              <a:t> e a </a:t>
            </a:r>
            <a:r>
              <a:rPr lang="pt-PT" dirty="0" err="1"/>
              <a:t>users.all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397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vantagem de dar nomes é que o url para o utilizador pode mudar à medida que vamos criando a aplicação para um que nos pareça mais significativo, mas o name fica sempre o mesmo.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238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Criar uma </a:t>
            </a:r>
            <a:r>
              <a:rPr lang="pt-PT" dirty="0" err="1"/>
              <a:t>users_home</a:t>
            </a:r>
            <a:r>
              <a:rPr lang="pt-PT" dirty="0"/>
              <a:t> com um li a dizer Todos os utilizadores com o nome users_all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171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4069F46-9D7B-934E-BCC8-A8611B39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3275760"/>
            <a:ext cx="9144000" cy="1194146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pt-PT" dirty="0"/>
              <a:t>CLIQUE PARA EDITAR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495100"/>
            <a:ext cx="9144000" cy="44049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DO SUBTÍTULO MESTRE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E1BB3F-651E-F549-8FDB-6D0AC85F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90" y="1324706"/>
            <a:ext cx="3931820" cy="1951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532654-D3E5-BE40-9963-E37745062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00" y="270917"/>
            <a:ext cx="2817796" cy="84922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FAE887-8668-1F4A-A450-31AA1A0E7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5431382"/>
            <a:ext cx="9144000" cy="44049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5891CD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04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7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971E8-6FA7-4E43-8B42-636961D08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959914-7F20-469B-AA71-43C17A2A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E6A21F3-B4FD-41AB-90C6-B283135C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2AB8968-2E0D-407E-BEB8-27361301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5D18310-CC7B-4DC4-A516-9CD7925A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03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F60ED9-34ED-F24C-B715-A2E0991CE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35186F-0F6E-904F-BED8-83B2C04D56A1}"/>
              </a:ext>
            </a:extLst>
          </p:cNvPr>
          <p:cNvSpPr/>
          <p:nvPr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3894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8590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80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20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42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803E3FA-8B7A-E442-9C57-DD015C07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2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97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dirty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7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de texto mestres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88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Glossary/MV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lleunovetrine.it/installare-laravel-git-e-composer-su-window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10.x#laravel-and-dock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391054372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compos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download/" TargetMode="External"/><Relationship Id="rId2" Type="http://schemas.openxmlformats.org/officeDocument/2006/relationships/hyperlink" Target="https://laravel.com/docs/10.x/install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p.net/manual/en/install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1999828/google-maps-api-v3-directions-with-draggable-alternate-rout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cenic-view-of-snow-capped-mountain-during-daytime-2681631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10.x/blad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aravel.com/docs/10.x/helpers#method-as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10.x/blade#if-statemen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Xbox_360_wired_controller_1.jpg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10.x/controller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-icons.net/1x1/delapouite/database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10.x/databas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10.x/migration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10.x/migrations#generating-migration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laravel.com/docs/10.x/migrations#available-column-typ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laravel.com/docs/10.x/migrations#foreign-key-constraint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10.x/eloquent#inserting-and-updating-models" TargetMode="External"/><Relationship Id="rId2" Type="http://schemas.openxmlformats.org/officeDocument/2006/relationships/hyperlink" Target="https://laravel.com/docs/10.x/queri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ingsavvy.com/2016/12/programming-languages-and-framework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11/what-is-a-business-model-and-how-to-design-it/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sa/3.0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laravel.com/docs/10.x/eloquent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laravel.com/docs/10.x/eloquent#retrieving-mode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ffjade.com/2016/09/16/112-vue-data-binding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2" Type="http://schemas.openxmlformats.org/officeDocument/2006/relationships/hyperlink" Target="https://lumen.laravel.com/docs/10.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des.com/mariogl/react-cf67ef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www.milleunovetrine.it/installare-laravel-git-e-composer-su-windows/" TargetMode="External"/><Relationship Id="rId4" Type="http://schemas.openxmlformats.org/officeDocument/2006/relationships/hyperlink" Target="https://azmisahin.com/" TargetMode="External"/><Relationship Id="rId9" Type="http://schemas.openxmlformats.org/officeDocument/2006/relationships/image" Target="../media/image1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it-hdip-comp-sci-2019.github.io/web-development/topic-07-starting-play/index.html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casts.com/" TargetMode="External"/><Relationship Id="rId2" Type="http://schemas.openxmlformats.org/officeDocument/2006/relationships/hyperlink" Target="https://laravel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ravel.com/docs/10.x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4C80B1-ED4A-3342-8EC1-65D14F56D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75760"/>
            <a:ext cx="9144000" cy="1194146"/>
          </a:xfrm>
        </p:spPr>
        <p:txBody>
          <a:bodyPr anchor="b">
            <a:normAutofit/>
          </a:bodyPr>
          <a:lstStyle/>
          <a:p>
            <a:r>
              <a:rPr lang="pt-PT" dirty="0"/>
              <a:t>Software </a:t>
            </a:r>
            <a:r>
              <a:rPr lang="pt-PT" dirty="0" err="1"/>
              <a:t>Developer</a:t>
            </a:r>
            <a:br>
              <a:rPr lang="pt-PT" dirty="0"/>
            </a:br>
            <a:r>
              <a:rPr lang="pt-PT" dirty="0"/>
              <a:t>Janeiro_24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6E8EF091-F7AC-2540-9CA2-623EBA92F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100"/>
            <a:ext cx="9144000" cy="440497"/>
          </a:xfrm>
        </p:spPr>
        <p:txBody>
          <a:bodyPr>
            <a:normAutofit/>
          </a:bodyPr>
          <a:lstStyle/>
          <a:p>
            <a:r>
              <a:rPr lang="pt-PT" dirty="0"/>
              <a:t>Programação para Web – Server Side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D5F0DC7-44FB-49EF-B614-22810DDF4E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24000" y="5431382"/>
            <a:ext cx="9144000" cy="440497"/>
          </a:xfrm>
        </p:spPr>
        <p:txBody>
          <a:bodyPr/>
          <a:lstStyle/>
          <a:p>
            <a:r>
              <a:rPr lang="en-US" dirty="0"/>
              <a:t>Sara Monteiro</a:t>
            </a:r>
          </a:p>
        </p:txBody>
      </p:sp>
    </p:spTree>
    <p:extLst>
      <p:ext uri="{BB962C8B-B14F-4D97-AF65-F5344CB8AC3E}">
        <p14:creationId xmlns:p14="http://schemas.microsoft.com/office/powerpoint/2010/main" val="91184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arquitectura MVC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10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3B146-6610-F77C-4EE2-ADA9B27FA150}"/>
              </a:ext>
            </a:extLst>
          </p:cNvPr>
          <p:cNvSpPr txBox="1"/>
          <p:nvPr/>
        </p:nvSpPr>
        <p:spPr>
          <a:xfrm>
            <a:off x="4648200" y="4445744"/>
            <a:ext cx="210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Documentação MVC</a:t>
            </a:r>
            <a:endParaRPr lang="pt-P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4E0FF3-A4A3-65EB-C2EE-AF10B0A450A9}"/>
              </a:ext>
            </a:extLst>
          </p:cNvPr>
          <p:cNvSpPr txBox="1"/>
          <p:nvPr/>
        </p:nvSpPr>
        <p:spPr>
          <a:xfrm>
            <a:off x="1121229" y="1894114"/>
            <a:ext cx="1051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MVC (Model-View-Controller) é uma forma de estruturar o nosso software e que nos permite dividir a aplicação em três camadas.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Model </a:t>
            </a:r>
            <a:r>
              <a:rPr lang="pt-PT" dirty="0"/>
              <a:t>: modelagem de dados e regras de negócio. É nela que constam as classes, consultas à BD e regras de negócio do nosso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View: </a:t>
            </a:r>
            <a:r>
              <a:rPr lang="pt-PT" dirty="0"/>
              <a:t>parte estética, é a forma como os dados são apresentados ao utilizador.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Controller</a:t>
            </a:r>
            <a:r>
              <a:rPr lang="pt-PT" dirty="0"/>
              <a:t>: liga as diversas partes do sistema (o model e as views), controla a forma como manipulamos o software.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3428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arquitectura MVC</a:t>
            </a:r>
            <a:endParaRPr lang="en-P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49B11C-70F2-A751-FC17-BEDD3F6ED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78946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11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B6D39-8077-EC96-87B8-B9976D6C0CE5}"/>
              </a:ext>
            </a:extLst>
          </p:cNvPr>
          <p:cNvSpPr txBox="1"/>
          <p:nvPr/>
        </p:nvSpPr>
        <p:spPr>
          <a:xfrm>
            <a:off x="7968342" y="2215242"/>
            <a:ext cx="3777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Front-End pede uma pizza:</a:t>
            </a:r>
          </a:p>
          <a:p>
            <a:endParaRPr lang="pt-PT" dirty="0"/>
          </a:p>
          <a:p>
            <a:pPr marL="342900" indent="-342900">
              <a:buAutoNum type="arabicPeriod"/>
            </a:pPr>
            <a:r>
              <a:rPr lang="pt-PT" dirty="0"/>
              <a:t>O pedido é recebido nas rotas (routes.php) que vão indicar para onde é que ele vai.</a:t>
            </a:r>
          </a:p>
          <a:p>
            <a:pPr marL="342900" indent="-342900">
              <a:buAutoNum type="arabicPeriod"/>
            </a:pPr>
            <a:r>
              <a:rPr lang="pt-PT" dirty="0"/>
              <a:t>O Controller indica as acções necessárias a concretizar o pedido, auxiliado pelo Model.</a:t>
            </a:r>
          </a:p>
          <a:p>
            <a:pPr marL="342900" indent="-342900">
              <a:buAutoNum type="arabicPeriod"/>
            </a:pPr>
            <a:r>
              <a:rPr lang="pt-PT" dirty="0"/>
              <a:t>As Views processam e apresentam os resultados.</a:t>
            </a:r>
          </a:p>
        </p:txBody>
      </p:sp>
    </p:spTree>
    <p:extLst>
      <p:ext uri="{BB962C8B-B14F-4D97-AF65-F5344CB8AC3E}">
        <p14:creationId xmlns:p14="http://schemas.microsoft.com/office/powerpoint/2010/main" val="16391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Laravel e </a:t>
            </a:r>
            <a:r>
              <a:rPr lang="pt-PT" dirty="0" err="1"/>
              <a:t>Composer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12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3" name="Imagem 2" descr="Uma imagem com texto, Tipo de letra, logótipo, design">
            <a:extLst>
              <a:ext uri="{FF2B5EF4-FFF2-40B4-BE49-F238E27FC236}">
                <a16:creationId xmlns:a16="http://schemas.microsoft.com/office/drawing/2014/main" id="{FBD7D8F6-7D71-0A01-A7DB-6CA58D369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1324" y="3261740"/>
            <a:ext cx="3998330" cy="21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1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- Instalação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13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6270B-55BC-DDC6-C706-7C10171A7B9D}"/>
              </a:ext>
            </a:extLst>
          </p:cNvPr>
          <p:cNvSpPr txBox="1"/>
          <p:nvPr/>
        </p:nvSpPr>
        <p:spPr>
          <a:xfrm>
            <a:off x="2830286" y="2057399"/>
            <a:ext cx="646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Server (incluído no Laravel, mas caso pretendam no futuro usar só PHP precisam do XAMPP, Laragon, Valet, etc)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Composer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E7426-BBFF-8BE2-92B9-A3671BFB7BCF}"/>
              </a:ext>
            </a:extLst>
          </p:cNvPr>
          <p:cNvSpPr txBox="1"/>
          <p:nvPr/>
        </p:nvSpPr>
        <p:spPr>
          <a:xfrm>
            <a:off x="5170714" y="466853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Instalação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304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– Outras Ferramentas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E577D-F6ED-39C1-6F92-00AB3B90FD70}"/>
              </a:ext>
            </a:extLst>
          </p:cNvPr>
          <p:cNvSpPr txBox="1"/>
          <p:nvPr/>
        </p:nvSpPr>
        <p:spPr>
          <a:xfrm>
            <a:off x="2764971" y="2220686"/>
            <a:ext cx="624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IDE – Visual Code, Php Storm, 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413299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– Extensões Visual Code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15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E577D-F6ED-39C1-6F92-00AB3B90FD70}"/>
              </a:ext>
            </a:extLst>
          </p:cNvPr>
          <p:cNvSpPr txBox="1"/>
          <p:nvPr/>
        </p:nvSpPr>
        <p:spPr>
          <a:xfrm>
            <a:off x="2764971" y="2220686"/>
            <a:ext cx="624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PHP IntelliSense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PHP Namespace Resolver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Laravel-blade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Laravel Blade Snippets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Laravel goto </a:t>
            </a:r>
            <a:r>
              <a:rPr lang="pt-PT" sz="2000" dirty="0" err="1"/>
              <a:t>view</a:t>
            </a: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 Laravel </a:t>
            </a:r>
            <a:r>
              <a:rPr lang="pt-PT" sz="2000" dirty="0" err="1"/>
              <a:t>extension</a:t>
            </a:r>
            <a:r>
              <a:rPr lang="pt-PT" sz="2000" dirty="0"/>
              <a:t> 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 Laravel </a:t>
            </a:r>
            <a:r>
              <a:rPr lang="pt-PT" sz="2000" dirty="0" err="1"/>
              <a:t>go</a:t>
            </a:r>
            <a:r>
              <a:rPr lang="pt-PT" sz="2000" dirty="0"/>
              <a:t>-to-</a:t>
            </a:r>
            <a:r>
              <a:rPr lang="pt-PT" sz="2000" dirty="0" err="1"/>
              <a:t>components</a:t>
            </a: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Laravel Extra </a:t>
            </a:r>
            <a:r>
              <a:rPr lang="pt-PT" sz="2000" dirty="0" err="1"/>
              <a:t>Intellisense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4185284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5163B-2D7C-2949-3A1F-69FD0AA8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 </a:t>
            </a:r>
            <a:r>
              <a:rPr lang="pt-PT" sz="4400" dirty="0">
                <a:latin typeface="+mj-lt"/>
                <a:ea typeface="+mj-ea"/>
                <a:cs typeface="+mj-cs"/>
              </a:rPr>
              <a:t>o </a:t>
            </a:r>
            <a:r>
              <a:rPr lang="pt-PT" sz="4400" dirty="0" err="1">
                <a:latin typeface="+mj-lt"/>
                <a:ea typeface="+mj-ea"/>
                <a:cs typeface="+mj-cs"/>
              </a:rPr>
              <a:t>Composer</a:t>
            </a:r>
            <a:endParaRPr lang="pt-PT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Posição de Conteúdo 4" descr="Uma imagem com clipart, desenho, Desenho de linha, ilustração">
            <a:extLst>
              <a:ext uri="{FF2B5EF4-FFF2-40B4-BE49-F238E27FC236}">
                <a16:creationId xmlns:a16="http://schemas.microsoft.com/office/drawing/2014/main" id="{5CA54F83-2AD2-6081-1570-7460F7107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1148" y="722421"/>
            <a:ext cx="2989703" cy="1773891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F157905-0946-CE5E-EBA9-C2003348B03A}"/>
              </a:ext>
            </a:extLst>
          </p:cNvPr>
          <p:cNvSpPr txBox="1"/>
          <p:nvPr/>
        </p:nvSpPr>
        <p:spPr>
          <a:xfrm>
            <a:off x="838200" y="2853608"/>
            <a:ext cx="107837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pt-PT" sz="3200" dirty="0"/>
              <a:t>gestor de dependências do php inspirado no </a:t>
            </a:r>
            <a:r>
              <a:rPr lang="pt-PT" sz="3200" dirty="0" err="1"/>
              <a:t>npm</a:t>
            </a:r>
            <a:r>
              <a:rPr lang="pt-PT" sz="3200" dirty="0"/>
              <a:t> do Node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PT" sz="3200" dirty="0"/>
              <a:t>fornece recursos de carregamento automático de bibliotecas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PT" sz="3200" dirty="0"/>
              <a:t>gere as dependências: instalação, </a:t>
            </a:r>
            <a:r>
              <a:rPr lang="pt-PT" sz="3200" dirty="0" err="1"/>
              <a:t>actualização</a:t>
            </a:r>
            <a:r>
              <a:rPr lang="pt-PT" sz="3200" dirty="0"/>
              <a:t> e remoção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PT" sz="3200" dirty="0"/>
              <a:t>usa um ficheiro chamado </a:t>
            </a:r>
            <a:r>
              <a:rPr lang="pt-PT" sz="3200" dirty="0" err="1"/>
              <a:t>composer.json</a:t>
            </a:r>
            <a:endParaRPr lang="pt-PT" sz="3200" dirty="0"/>
          </a:p>
          <a:p>
            <a:pPr lvl="5"/>
            <a:endParaRPr lang="pt-PT" sz="3200" dirty="0"/>
          </a:p>
          <a:p>
            <a:pPr lvl="5"/>
            <a:r>
              <a:rPr lang="pt-PT" sz="3200" dirty="0">
                <a:hlinkClick r:id="rId4"/>
              </a:rPr>
              <a:t>documentação</a:t>
            </a:r>
            <a:endParaRPr lang="pt-PT" sz="3200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A8D991C-CE04-F51B-7D9E-69104733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383FF2F-C119-EE57-DF02-B64736C7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97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– </a:t>
            </a:r>
            <a:r>
              <a:rPr lang="pt-PT" dirty="0">
                <a:hlinkClick r:id="rId2"/>
              </a:rPr>
              <a:t>Instalação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17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7B2A1-0925-04BD-59EE-2D4E36B490E5}"/>
              </a:ext>
            </a:extLst>
          </p:cNvPr>
          <p:cNvSpPr txBox="1"/>
          <p:nvPr/>
        </p:nvSpPr>
        <p:spPr>
          <a:xfrm>
            <a:off x="838200" y="2318657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 </a:t>
            </a:r>
            <a:r>
              <a:rPr lang="pt-PT" dirty="0"/>
              <a:t>instalar globalmente em Program Files</a:t>
            </a:r>
            <a:endParaRPr lang="pt-P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pt-PT" dirty="0"/>
          </a:p>
          <a:p>
            <a:pPr marL="342900" indent="-342900">
              <a:buAutoNum type="arabicPeriod"/>
            </a:pPr>
            <a:r>
              <a:rPr lang="pt-PT" dirty="0"/>
              <a:t>PHP: PHP &gt;= 8.1 para a versão 10 do Laravel -&gt; </a:t>
            </a:r>
            <a:r>
              <a:rPr lang="pt-PT" dirty="0">
                <a:hlinkClick r:id="rId4"/>
              </a:rPr>
              <a:t>Documentação</a:t>
            </a:r>
            <a:endParaRPr lang="pt-PT" dirty="0"/>
          </a:p>
          <a:p>
            <a:pPr marL="342900" indent="-342900">
              <a:buFontTx/>
              <a:buAutoNum type="arabicPeriod"/>
            </a:pPr>
            <a:r>
              <a:rPr lang="pt-PT" dirty="0">
                <a:hlinkClick r:id="rId3"/>
              </a:rPr>
              <a:t>Instalar o </a:t>
            </a:r>
            <a:r>
              <a:rPr lang="pt-PT" dirty="0" err="1">
                <a:hlinkClick r:id="rId3"/>
              </a:rPr>
              <a:t>Composer</a:t>
            </a:r>
            <a:r>
              <a:rPr lang="pt-PT" dirty="0"/>
              <a:t> </a:t>
            </a:r>
          </a:p>
          <a:p>
            <a:pPr marL="342900" indent="-342900">
              <a:buAutoNum type="arabicPeriod"/>
            </a:pPr>
            <a:endParaRPr lang="pt-PT" dirty="0"/>
          </a:p>
          <a:p>
            <a:pPr marL="342900" indent="-342900">
              <a:buAutoNum type="arabicPeriod"/>
            </a:pPr>
            <a:r>
              <a:rPr lang="pt-PT" dirty="0"/>
              <a:t>Abra o terminal e crie um novo projecto: composer </a:t>
            </a:r>
            <a:r>
              <a:rPr lang="pt-PT" dirty="0" err="1"/>
              <a:t>create-project</a:t>
            </a:r>
            <a:r>
              <a:rPr lang="pt-PT" dirty="0"/>
              <a:t> Laravel/Laravel </a:t>
            </a:r>
            <a:r>
              <a:rPr lang="pt-PT" dirty="0" err="1"/>
              <a:t>Web_ServerSide</a:t>
            </a:r>
            <a:endParaRPr lang="pt-PT" dirty="0"/>
          </a:p>
          <a:p>
            <a:pPr marL="342900" indent="-342900">
              <a:buAutoNum type="arabicPeriod"/>
            </a:pPr>
            <a:r>
              <a:rPr lang="pt-PT" dirty="0"/>
              <a:t>Abra o projecto e corra no terminal, na raíz do projecto: php artisan serve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560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18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390A5-72D9-8BD4-8974-DA41C161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06" y="1427000"/>
            <a:ext cx="9206358" cy="49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3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pt-PT" sz="4400" dirty="0">
                <a:latin typeface="+mj-lt"/>
                <a:ea typeface="+mj-ea"/>
                <a:cs typeface="+mj-cs"/>
              </a:rPr>
              <a:t>Laravel – Comandos Iniciais </a:t>
            </a:r>
            <a:br>
              <a:rPr lang="pt-PT" sz="4400" dirty="0">
                <a:latin typeface="+mj-lt"/>
                <a:ea typeface="+mj-ea"/>
                <a:cs typeface="+mj-cs"/>
              </a:rPr>
            </a:br>
            <a:r>
              <a:rPr lang="pt-PT" sz="4400" dirty="0">
                <a:latin typeface="+mj-lt"/>
                <a:ea typeface="+mj-ea"/>
                <a:cs typeface="+mj-cs"/>
              </a:rPr>
              <a:t>e Estrutura</a:t>
            </a:r>
            <a:endParaRPr lang="en-PT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2F127-2A72-A2DE-E058-4BA5867B1DAE}"/>
              </a:ext>
            </a:extLst>
          </p:cNvPr>
          <p:cNvSpPr txBox="1"/>
          <p:nvPr/>
        </p:nvSpPr>
        <p:spPr>
          <a:xfrm>
            <a:off x="1197752" y="2484425"/>
            <a:ext cx="52213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>
                <a:solidFill>
                  <a:srgbClr val="7030A0"/>
                </a:solidFill>
              </a:rPr>
              <a:t>No terminal: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t-PT" sz="2000" dirty="0"/>
              <a:t>Php artisan serve -&gt; correr o servidor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t-PT" sz="2000" dirty="0"/>
              <a:t>Ctrl + C -&gt;  pára o servidor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t-PT" sz="2000" dirty="0"/>
              <a:t>Php artisan -&gt; ver todos os comandos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t-PT" sz="2000" dirty="0"/>
              <a:t>Php artisan </a:t>
            </a:r>
            <a:r>
              <a:rPr lang="pt-PT" sz="2000" dirty="0" err="1"/>
              <a:t>make:controller</a:t>
            </a:r>
            <a:endParaRPr lang="pt-PT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653F1-74BC-F97A-8FA7-5A6F1D8A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57" y="1404626"/>
            <a:ext cx="2949373" cy="51614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156A0-500A-C323-7C78-B11106C13191}"/>
              </a:ext>
            </a:extLst>
          </p:cNvPr>
          <p:cNvSpPr/>
          <p:nvPr/>
        </p:nvSpPr>
        <p:spPr>
          <a:xfrm>
            <a:off x="7500328" y="2362234"/>
            <a:ext cx="1632181" cy="576064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F147DA-78C2-71D0-4FE9-8D4C1A3FC479}"/>
              </a:ext>
            </a:extLst>
          </p:cNvPr>
          <p:cNvSpPr/>
          <p:nvPr/>
        </p:nvSpPr>
        <p:spPr>
          <a:xfrm>
            <a:off x="7295479" y="3090094"/>
            <a:ext cx="1632181" cy="576064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1E8DB2-F9AB-3B44-035E-D153CCC045F3}"/>
              </a:ext>
            </a:extLst>
          </p:cNvPr>
          <p:cNvSpPr/>
          <p:nvPr/>
        </p:nvSpPr>
        <p:spPr>
          <a:xfrm>
            <a:off x="7407133" y="5065564"/>
            <a:ext cx="1632181" cy="576064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CB5A11-C43C-04B2-FD0F-2A67523F259D}"/>
              </a:ext>
            </a:extLst>
          </p:cNvPr>
          <p:cNvSpPr/>
          <p:nvPr/>
        </p:nvSpPr>
        <p:spPr>
          <a:xfrm>
            <a:off x="7358473" y="6223675"/>
            <a:ext cx="1506192" cy="269200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B3D7F5A-6355-62BA-35C4-9AB8F7D5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0E44520-8A47-350C-D726-53989C34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33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internet e o Server Side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678167-A701-7D85-259C-C510E4A08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159" y="2096633"/>
            <a:ext cx="5847572" cy="3148693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2</a:t>
            </a:fld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B16C5-43BD-9187-4E27-E942A0A7F0CD}"/>
              </a:ext>
            </a:extLst>
          </p:cNvPr>
          <p:cNvSpPr txBox="1"/>
          <p:nvPr/>
        </p:nvSpPr>
        <p:spPr>
          <a:xfrm>
            <a:off x="6945086" y="2206398"/>
            <a:ext cx="4550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Quando mexemos com formulários, dados de tabelas, etc o nosso pc faz uma ligação através do router a um servidor onde são trabalhados e alojados esses dados, e que não são visíveis no browser ao carregar a página.</a:t>
            </a:r>
          </a:p>
          <a:p>
            <a:endParaRPr lang="pt-PT" dirty="0"/>
          </a:p>
          <a:p>
            <a:r>
              <a:rPr lang="pt-PT" dirty="0"/>
              <a:t>Esse servidor pode também ser simulado no nosso pc para que possamos testar os nossos projectos sem mexer com o código que está em produção.</a:t>
            </a:r>
          </a:p>
        </p:txBody>
      </p:sp>
    </p:spTree>
    <p:extLst>
      <p:ext uri="{BB962C8B-B14F-4D97-AF65-F5344CB8AC3E}">
        <p14:creationId xmlns:p14="http://schemas.microsoft.com/office/powerpoint/2010/main" val="3597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Rotas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20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| Sara Monteiro</a:t>
            </a:r>
          </a:p>
        </p:txBody>
      </p:sp>
      <p:pic>
        <p:nvPicPr>
          <p:cNvPr id="13" name="Imagem 12" descr="Uma imagem com mapa, texto, atlas">
            <a:extLst>
              <a:ext uri="{FF2B5EF4-FFF2-40B4-BE49-F238E27FC236}">
                <a16:creationId xmlns:a16="http://schemas.microsoft.com/office/drawing/2014/main" id="{FBAF11D9-F5BB-278B-D5E7-E7297285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1875" y="3047026"/>
            <a:ext cx="3528250" cy="29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Rotas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21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653144" y="1796144"/>
            <a:ext cx="4245428" cy="4093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38800-6AC3-44B4-241F-3B5140E34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566" y="1595724"/>
            <a:ext cx="6992068" cy="2462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6D6767-41BC-EAFA-BB89-285CB549BB48}"/>
              </a:ext>
            </a:extLst>
          </p:cNvPr>
          <p:cNvSpPr txBox="1"/>
          <p:nvPr/>
        </p:nvSpPr>
        <p:spPr>
          <a:xfrm>
            <a:off x="546899" y="2034385"/>
            <a:ext cx="44579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Ponto de entrada na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Onde registamos os nossos ‘caminhos’</a:t>
            </a:r>
          </a:p>
          <a:p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Para ver todas as rotas e sua informação: php artisan route:list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277C48-6244-4521-67A0-40D43D1F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099" y="4963776"/>
            <a:ext cx="4535747" cy="10308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02B34B-453C-069E-29D5-AA237188A527}"/>
              </a:ext>
            </a:extLst>
          </p:cNvPr>
          <p:cNvSpPr/>
          <p:nvPr/>
        </p:nvSpPr>
        <p:spPr>
          <a:xfrm>
            <a:off x="5394960" y="3051354"/>
            <a:ext cx="594359" cy="328606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/>
          </a:p>
        </p:txBody>
      </p:sp>
    </p:spTree>
    <p:extLst>
      <p:ext uri="{BB962C8B-B14F-4D97-AF65-F5344CB8AC3E}">
        <p14:creationId xmlns:p14="http://schemas.microsoft.com/office/powerpoint/2010/main" val="141070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Rotas com parâmetros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22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6112329" y="1812690"/>
            <a:ext cx="4996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Nas rotas podemos definir parâmetros e que são carregados na página conforme haja ou não um valor.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0A86B-8259-C9B7-8652-939D6E88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3802226"/>
            <a:ext cx="4900280" cy="2264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C65DF-6700-269D-637F-EEF7929B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340" y="3816441"/>
            <a:ext cx="4900280" cy="25399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644D1C-A788-C280-7EC4-95D1097D5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84" y="1725997"/>
            <a:ext cx="5495188" cy="14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Dar nomes às Rotas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685366" y="1694365"/>
            <a:ext cx="499654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As rotas podem ser definidas com nomes. A vantagem é que aquela rota fica sempre associada aquele nome. Caso tenhamos que mudar a sintaxe de como ela aparece ao utilizador ela muda automaticamente em todo o lado.</a:t>
            </a:r>
          </a:p>
          <a:p>
            <a:endParaRPr lang="pt-PT" sz="2200" dirty="0"/>
          </a:p>
          <a:p>
            <a:r>
              <a:rPr lang="pt-PT" sz="2200" dirty="0"/>
              <a:t>No exemplo a rota foi definida com o nome ‘contacts.show’ e é chamada através da route(‘contacts.show’) quando quisermos direccionar para lá;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7F33C-16DF-8E73-167B-7A06A19B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00" y="5194448"/>
            <a:ext cx="5842300" cy="50167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C2C00A-AE94-C1F0-DB72-244722647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612" y="2051059"/>
            <a:ext cx="6505074" cy="9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3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Rota </a:t>
            </a:r>
            <a:r>
              <a:rPr lang="pt-PT" dirty="0" err="1"/>
              <a:t>Fallback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968830" y="2262245"/>
            <a:ext cx="4996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É a rota que é chamada quanto o utilizador chama uma rota que não existe, ao invés de dar um erro 404 Not Found. </a:t>
            </a:r>
          </a:p>
          <a:p>
            <a:endParaRPr lang="pt-PT" dirty="0"/>
          </a:p>
          <a:p>
            <a:r>
              <a:rPr lang="pt-PT" dirty="0"/>
              <a:t>Usamos através da Route::fallback como no exemplo.</a:t>
            </a:r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B3B5D7-B366-9691-5DEB-C3B864DB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91" y="4017283"/>
            <a:ext cx="7502176" cy="17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6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 err="1"/>
              <a:t>Views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25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3" name="Imagem 2" descr="Uma imagem com paisagem, ar livre, árvore, quadro">
            <a:extLst>
              <a:ext uri="{FF2B5EF4-FFF2-40B4-BE49-F238E27FC236}">
                <a16:creationId xmlns:a16="http://schemas.microsoft.com/office/drawing/2014/main" id="{D440B8EE-A1A7-B3E0-C1B5-75403EBDC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47516" y="2797682"/>
            <a:ext cx="4696968" cy="29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Views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2E6D8-B551-FF03-A46A-2C0CB7B6E091}"/>
              </a:ext>
            </a:extLst>
          </p:cNvPr>
          <p:cNvSpPr txBox="1"/>
          <p:nvPr/>
        </p:nvSpPr>
        <p:spPr>
          <a:xfrm>
            <a:off x="838200" y="1808362"/>
            <a:ext cx="1051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Na arquitectura MVC as Views são a camada que representa a interacção dos utilizadores com a nossa aplicação: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Em Laravel as Views encontram-se no caminho: resources -&gt; views.</a:t>
            </a:r>
          </a:p>
          <a:p>
            <a:endParaRPr lang="pt-PT" sz="2200" dirty="0"/>
          </a:p>
          <a:p>
            <a:endParaRPr lang="pt-PT" sz="2200" dirty="0"/>
          </a:p>
          <a:p>
            <a:r>
              <a:rPr lang="pt-PT" sz="2200" dirty="0"/>
              <a:t>Podemos criar dois tipos de views: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Um ficheiro php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Uma blade no formato my_view.blade.php onde podemos usar todas as funcionalidades da Laravel Blade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B54F6-74D5-6E80-98A2-AC3228CBB1BF}"/>
              </a:ext>
            </a:extLst>
          </p:cNvPr>
          <p:cNvSpPr txBox="1"/>
          <p:nvPr/>
        </p:nvSpPr>
        <p:spPr>
          <a:xfrm>
            <a:off x="4528458" y="540391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Documentação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5869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Views – a Blade do Laravel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580742" y="1739687"/>
            <a:ext cx="1027611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 Blade do Laravel podemos colocar: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Variáveis 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Dados da Base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80D886-A43C-AA8F-118C-8F1432D0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43" y="2323207"/>
            <a:ext cx="7605315" cy="40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28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936172" y="2232344"/>
            <a:ext cx="104176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PT" sz="2200" dirty="0"/>
              <a:t>Crie uma rota para adicionar utilizadores e dê um nome à mesma.</a:t>
            </a:r>
          </a:p>
          <a:p>
            <a:pPr marL="342900" indent="-342900">
              <a:buAutoNum type="arabicPeriod"/>
            </a:pPr>
            <a:endParaRPr lang="pt-PT" sz="2200" dirty="0"/>
          </a:p>
          <a:p>
            <a:r>
              <a:rPr lang="pt-PT" sz="2200" dirty="0"/>
              <a:t>2 .  Crie uma Blade que diga “Olá, aqui podes Adicionar Utilizadores” e associe à rota.</a:t>
            </a:r>
          </a:p>
          <a:p>
            <a:endParaRPr lang="pt-PT" sz="2200" dirty="0"/>
          </a:p>
          <a:p>
            <a:pPr marL="342900" indent="-342900">
              <a:buAutoNum type="arabicPeriod" startAt="3"/>
            </a:pPr>
            <a:r>
              <a:rPr lang="pt-PT" sz="2200" dirty="0"/>
              <a:t>Utilizando a Blade Users_Home já criada, acrescente na lista um item chamado “Adicionar Utilizador” .</a:t>
            </a:r>
          </a:p>
          <a:p>
            <a:r>
              <a:rPr lang="pt-PT" sz="2200" dirty="0"/>
              <a:t>Ao clicar deverá ir para a Blade criada no ponto anterior.</a:t>
            </a:r>
          </a:p>
          <a:p>
            <a:endParaRPr lang="pt-PT" sz="2200" dirty="0"/>
          </a:p>
          <a:p>
            <a:r>
              <a:rPr lang="pt-PT" sz="2200" dirty="0"/>
              <a:t>4. Crie uma Blade de Fallback  e associe à rota respectiva para mais tarde a podermos personalizar.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466" y="3128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Aplicar CSS e JS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29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230086" y="3844656"/>
            <a:ext cx="102761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O Laravel tem um Helper chamado </a:t>
            </a:r>
            <a:r>
              <a:rPr lang="pt-PT" sz="2200" dirty="0">
                <a:hlinkClick r:id="rId2"/>
              </a:rPr>
              <a:t>asset() </a:t>
            </a:r>
            <a:r>
              <a:rPr lang="pt-PT" sz="2200" dirty="0"/>
              <a:t>que nos permite aceder ao caminho public sem nos preocuparmos com a estrutura de pastas ou em ter que mudar o caminho conforme a nossa localização.</a:t>
            </a:r>
          </a:p>
          <a:p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Podemos então adicionar estilo e JS ao nosso projecto desta forma.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3925E-1420-7118-C870-3962631D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47" y="2277001"/>
            <a:ext cx="3829247" cy="1536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2AA9D-5726-0200-89D1-CC8DD41E48D0}"/>
              </a:ext>
            </a:extLst>
          </p:cNvPr>
          <p:cNvSpPr txBox="1"/>
          <p:nvPr/>
        </p:nvSpPr>
        <p:spPr>
          <a:xfrm>
            <a:off x="1230086" y="1704945"/>
            <a:ext cx="10276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Para adicionar ficheiros JS e CSS às nossas Views, os mesmos devem ser criados na pasta public</a:t>
            </a:r>
            <a:r>
              <a:rPr lang="pt-PT" dirty="0"/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C9-6081-2B96-596F-86DD3474E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03" y="5626640"/>
            <a:ext cx="6794849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internet e o Server Side:</a:t>
            </a:r>
            <a:br>
              <a:rPr lang="pt-PT" dirty="0"/>
            </a:br>
            <a:r>
              <a:rPr lang="pt-PT" dirty="0"/>
              <a:t>Pedidos HTTP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3</a:t>
            </a:fld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B7C8A-F490-F1E3-F32A-5F67D0461D6C}"/>
              </a:ext>
            </a:extLst>
          </p:cNvPr>
          <p:cNvSpPr txBox="1"/>
          <p:nvPr/>
        </p:nvSpPr>
        <p:spPr>
          <a:xfrm>
            <a:off x="3646714" y="1808850"/>
            <a:ext cx="535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“Hyper Text Transfer Protocol”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Request -&gt; o Front end faz um pedido ao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Response -&gt; o </a:t>
            </a:r>
            <a:r>
              <a:rPr lang="pt-PT" dirty="0" err="1"/>
              <a:t>Backend</a:t>
            </a:r>
            <a:r>
              <a:rPr lang="pt-PT" dirty="0"/>
              <a:t> envia uma resposta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5C2B1E-9E9D-755D-3E3D-071694F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87" y="3022689"/>
            <a:ext cx="7808225" cy="33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81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Criar um Layout Master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30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077686" y="1905000"/>
            <a:ext cx="1027611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Laravel permite-nos criar um layout ‘Master’ que depois podemos aplicar a várias páginas. Por exemplo, um menú e um rodapé comuns, estilo, JS, para não termos que o refazer em todas as blades.</a:t>
            </a:r>
          </a:p>
          <a:p>
            <a:endParaRPr lang="pt-PT" sz="2200" dirty="0"/>
          </a:p>
          <a:p>
            <a:r>
              <a:rPr lang="pt-PT" sz="2200" dirty="0"/>
              <a:t>Para criar e aplicar um Layout Master, seguimos os seguintes passos:</a:t>
            </a:r>
          </a:p>
          <a:p>
            <a:pPr marL="342900" indent="-342900">
              <a:buAutoNum type="arabicPeriod"/>
            </a:pPr>
            <a:r>
              <a:rPr lang="pt-PT" sz="2200" dirty="0"/>
              <a:t>Criar nas Views uma pasta de Layouts onde criamos o nosso main e aí podemos colocar o que se vai repetir sempre: estrutura HTML, CSS, etc.</a:t>
            </a:r>
          </a:p>
          <a:p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1C0EB-3A26-E7CF-B95D-5702E198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919" y="4833496"/>
            <a:ext cx="4121362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3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Criar um Layout Master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31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09062-45FA-CCAF-49EF-BC6D645349FB}"/>
              </a:ext>
            </a:extLst>
          </p:cNvPr>
          <p:cNvSpPr txBox="1"/>
          <p:nvPr/>
        </p:nvSpPr>
        <p:spPr>
          <a:xfrm>
            <a:off x="947056" y="1690688"/>
            <a:ext cx="1040674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200" dirty="0"/>
              <a:t>2. Nesse ficheiro criar uma blade com tudo o que é reutilizável, por exemplo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um menú Bootstrap a ser aplicado em todas as blades</a:t>
            </a:r>
          </a:p>
          <a:p>
            <a:endParaRPr lang="pt-PT" sz="2200" dirty="0"/>
          </a:p>
          <a:p>
            <a:r>
              <a:rPr lang="pt-PT" sz="2200" dirty="0"/>
              <a:t>Devemos abrir um espaço para encaixar o conteúdo através do </a:t>
            </a:r>
          </a:p>
          <a:p>
            <a:r>
              <a:rPr lang="pt-PT" sz="2200" dirty="0"/>
              <a:t>@yield(‘content’)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C32FD-BBDD-554C-8C71-BADCA754D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28" y="3162935"/>
            <a:ext cx="4924262" cy="34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56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Criar um Layout Master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32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09062-45FA-CCAF-49EF-BC6D645349FB}"/>
              </a:ext>
            </a:extLst>
          </p:cNvPr>
          <p:cNvSpPr txBox="1"/>
          <p:nvPr/>
        </p:nvSpPr>
        <p:spPr>
          <a:xfrm>
            <a:off x="947057" y="1509459"/>
            <a:ext cx="104067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200" dirty="0"/>
              <a:t>3. Na blade onde queremos aplicar o layout devemos deixar apenas o essencial que a diferencia.</a:t>
            </a:r>
          </a:p>
          <a:p>
            <a:r>
              <a:rPr lang="pt-PT" sz="2200" dirty="0"/>
              <a:t>No início da página estendemos o contúdo do layout através de extends(‘oNossoLayout’) e depois “encaixamos” o nosso conteúdo com @section(‘content’) / @endsection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E9D5E-AFF5-45B2-6089-5024DE01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35" y="3046372"/>
            <a:ext cx="6521785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1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Exercício: Layouts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077686" y="2817120"/>
            <a:ext cx="10417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Utilizando o Layout criado, aplique o mesmo a todas as blades que já temos. </a:t>
            </a:r>
          </a:p>
          <a:p>
            <a:r>
              <a:rPr lang="pt-PT" sz="2200" dirty="0"/>
              <a:t>As Blades deverão ficar apenas com o essencial.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466" y="3128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24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Blade – Ifs e Loops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34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09062-45FA-CCAF-49EF-BC6D645349FB}"/>
              </a:ext>
            </a:extLst>
          </p:cNvPr>
          <p:cNvSpPr txBox="1"/>
          <p:nvPr/>
        </p:nvSpPr>
        <p:spPr>
          <a:xfrm>
            <a:off x="941614" y="1495559"/>
            <a:ext cx="60415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200" dirty="0"/>
              <a:t>As Blades Laravel incluem a sua própria sintaxe para usar as funcionalidades do php.</a:t>
            </a:r>
          </a:p>
          <a:p>
            <a:r>
              <a:rPr lang="pt-PT" sz="2200" dirty="0"/>
              <a:t>Podemos usar na mesma PHP crú, mas os componentes do Laravel são mais eficientes e mantêm a aplicação limpa.</a:t>
            </a:r>
          </a:p>
          <a:p>
            <a:r>
              <a:rPr lang="pt-PT" sz="2200" dirty="0"/>
              <a:t>Existem para a blade if, while, for,.. Podem ver </a:t>
            </a:r>
            <a:r>
              <a:rPr lang="pt-PT" sz="2200" dirty="0">
                <a:hlinkClick r:id="rId3"/>
              </a:rPr>
              <a:t>aqui</a:t>
            </a:r>
            <a:r>
              <a:rPr lang="pt-PT" sz="22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A2429-E92B-422E-6278-4CED16BF9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361708"/>
            <a:ext cx="4997485" cy="4891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E21958-5E08-7620-C225-F76504DE9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441" y="3619217"/>
            <a:ext cx="4486801" cy="19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03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 err="1"/>
              <a:t>Controllers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35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4" name="Imagem 3" descr="Uma imagem com Comando de jogo, joystick, Dispositivo de entrada, interior&#10;&#10;Descrição gerada automaticamente">
            <a:extLst>
              <a:ext uri="{FF2B5EF4-FFF2-40B4-BE49-F238E27FC236}">
                <a16:creationId xmlns:a16="http://schemas.microsoft.com/office/drawing/2014/main" id="{5C8C3861-9DA4-6E39-A0A9-EA4DF7DC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42982" y="2884410"/>
            <a:ext cx="4306036" cy="28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13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Controllers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36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430DB-9B7A-B88C-14BB-65250BC0FE14}"/>
              </a:ext>
            </a:extLst>
          </p:cNvPr>
          <p:cNvSpPr txBox="1"/>
          <p:nvPr/>
        </p:nvSpPr>
        <p:spPr>
          <a:xfrm>
            <a:off x="322341" y="1564019"/>
            <a:ext cx="504008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É onde está a lógica da aplicação: onde declaramos as variáveis, trabalhamos os dados, etc.</a:t>
            </a:r>
          </a:p>
          <a:p>
            <a:r>
              <a:rPr lang="pt-PT" sz="2000" dirty="0"/>
              <a:t>No Laravel encontramos os Controllers em app-&gt;Http-&gt;Controllers.</a:t>
            </a:r>
          </a:p>
          <a:p>
            <a:endParaRPr lang="pt-PT" sz="2000" dirty="0"/>
          </a:p>
          <a:p>
            <a:r>
              <a:rPr lang="pt-PT" sz="2000" dirty="0"/>
              <a:t>Podemos criar um novo Controller correndo no terminal o seguinte comando: php artisan make:controller NossoNomeController</a:t>
            </a:r>
          </a:p>
          <a:p>
            <a:endParaRPr lang="pt-PT" sz="2000" dirty="0"/>
          </a:p>
          <a:p>
            <a:r>
              <a:rPr lang="pt-PT" sz="2000" dirty="0"/>
              <a:t>Podemos também adicionar manualmente um ficheiro php, mas ao usar os comandos Laravel os ficheiros são criados com a estrutura base certa.</a:t>
            </a:r>
          </a:p>
          <a:p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3A812-B490-C06B-DE7E-E92D3A00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427" y="2038360"/>
            <a:ext cx="6829573" cy="374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62412-024A-A6A7-E954-C4A12EED0B78}"/>
              </a:ext>
            </a:extLst>
          </p:cNvPr>
          <p:cNvSpPr txBox="1"/>
          <p:nvPr/>
        </p:nvSpPr>
        <p:spPr>
          <a:xfrm>
            <a:off x="4577444" y="6008678"/>
            <a:ext cx="162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Documentação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07305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Controllers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430DB-9B7A-B88C-14BB-65250BC0FE14}"/>
              </a:ext>
            </a:extLst>
          </p:cNvPr>
          <p:cNvSpPr txBox="1"/>
          <p:nvPr/>
        </p:nvSpPr>
        <p:spPr>
          <a:xfrm>
            <a:off x="1184963" y="1495133"/>
            <a:ext cx="923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Até agora temos estado a chamar as Views directamente nas rotas através de uma função.. Uma vez que uma função contém lógica de código, a mesma deverá passar para um Controller. Na rota deverá constar a seguinte estrutura: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034D8-6F3A-6727-1F27-BEC5C64D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2" y="2788551"/>
            <a:ext cx="8884107" cy="102240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1C111D9-5DA2-948D-AA14-68C49EB3D473}"/>
              </a:ext>
            </a:extLst>
          </p:cNvPr>
          <p:cNvSpPr/>
          <p:nvPr/>
        </p:nvSpPr>
        <p:spPr>
          <a:xfrm>
            <a:off x="5001986" y="2820696"/>
            <a:ext cx="2057400" cy="74926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16FE13-3EA5-D369-BE53-E9D6C7EBE5A5}"/>
              </a:ext>
            </a:extLst>
          </p:cNvPr>
          <p:cNvSpPr/>
          <p:nvPr/>
        </p:nvSpPr>
        <p:spPr>
          <a:xfrm>
            <a:off x="8086047" y="2865388"/>
            <a:ext cx="1012371" cy="5586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E69186-3A38-55B3-558E-43C9DDE10C5A}"/>
              </a:ext>
            </a:extLst>
          </p:cNvPr>
          <p:cNvCxnSpPr/>
          <p:nvPr/>
        </p:nvCxnSpPr>
        <p:spPr>
          <a:xfrm flipV="1">
            <a:off x="6302829" y="2418463"/>
            <a:ext cx="435428" cy="417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6B9EC3-51F4-D5E2-00A4-13A8DA19ED9A}"/>
              </a:ext>
            </a:extLst>
          </p:cNvPr>
          <p:cNvCxnSpPr/>
          <p:nvPr/>
        </p:nvCxnSpPr>
        <p:spPr>
          <a:xfrm flipV="1">
            <a:off x="8730343" y="2507557"/>
            <a:ext cx="511628" cy="35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AC9D52-B849-CA28-5ABF-913662740F9E}"/>
              </a:ext>
            </a:extLst>
          </p:cNvPr>
          <p:cNvSpPr txBox="1"/>
          <p:nvPr/>
        </p:nvSpPr>
        <p:spPr>
          <a:xfrm>
            <a:off x="6738256" y="2174365"/>
            <a:ext cx="250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</a:rPr>
              <a:t>O nosso controller</a:t>
            </a:r>
          </a:p>
          <a:p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416ED3-DF64-0916-EE2D-6ACDC62F38F3}"/>
              </a:ext>
            </a:extLst>
          </p:cNvPr>
          <p:cNvSpPr txBox="1"/>
          <p:nvPr/>
        </p:nvSpPr>
        <p:spPr>
          <a:xfrm>
            <a:off x="9241971" y="2317140"/>
            <a:ext cx="21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</a:rPr>
              <a:t>A nossa função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E4D857-2DC0-DC45-5480-1156E2EE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63" y="4708608"/>
            <a:ext cx="8725149" cy="14656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9CC01D-35FD-523E-4D39-153A297C1403}"/>
              </a:ext>
            </a:extLst>
          </p:cNvPr>
          <p:cNvSpPr txBox="1"/>
          <p:nvPr/>
        </p:nvSpPr>
        <p:spPr>
          <a:xfrm>
            <a:off x="1184963" y="4181042"/>
            <a:ext cx="923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No cimo da página de Routes temos que declarar o Controller que estamos a usar.</a:t>
            </a:r>
          </a:p>
        </p:txBody>
      </p:sp>
    </p:spTree>
    <p:extLst>
      <p:ext uri="{BB962C8B-B14F-4D97-AF65-F5344CB8AC3E}">
        <p14:creationId xmlns:p14="http://schemas.microsoft.com/office/powerpoint/2010/main" val="1383691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Controllers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38</a:t>
            </a:fld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B7CA2-8CA8-63F2-A664-0A4ED9B80380}"/>
              </a:ext>
            </a:extLst>
          </p:cNvPr>
          <p:cNvSpPr txBox="1"/>
          <p:nvPr/>
        </p:nvSpPr>
        <p:spPr>
          <a:xfrm>
            <a:off x="911788" y="2534374"/>
            <a:ext cx="41583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No Controller criamos uma função index e aí retornamos a View que queremos.</a:t>
            </a:r>
          </a:p>
          <a:p>
            <a:r>
              <a:rPr lang="pt-PT" sz="2200" dirty="0"/>
              <a:t>Estas funções devem ser públicas para poderem ser acedidas por toda a aplicação (neste caso nas rotas).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41769E-4209-9841-E832-ECFEAA99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2" y="2454497"/>
            <a:ext cx="6084474" cy="262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8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Exercício: da Rota para </a:t>
            </a:r>
            <a:br>
              <a:rPr lang="pt-PT" dirty="0"/>
            </a:br>
            <a:r>
              <a:rPr lang="pt-PT" dirty="0"/>
              <a:t>o Controller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39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077686" y="2817120"/>
            <a:ext cx="104176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Usando o nosso UserController crie funções com as Views usadas anteriormente.</a:t>
            </a:r>
          </a:p>
          <a:p>
            <a:endParaRPr lang="pt-PT" sz="2200" dirty="0"/>
          </a:p>
          <a:p>
            <a:r>
              <a:rPr lang="pt-PT" sz="2200" dirty="0">
                <a:solidFill>
                  <a:schemeClr val="accent2"/>
                </a:solidFill>
              </a:rPr>
              <a:t>Nota: </a:t>
            </a:r>
            <a:r>
              <a:rPr lang="pt-PT" sz="2200" dirty="0"/>
              <a:t>as funções deverão ter nomes auto-explicativos e estar escritas em camelCase.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551" y="26556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Front-End e Back-End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4</a:t>
            </a:fld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50409-6CCD-7E2D-5EE5-F8B40E14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407705"/>
            <a:ext cx="9755672" cy="4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4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40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1077686" y="1746672"/>
            <a:ext cx="33092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Uma vez que é no Controller que se concentra a lógica da nossa aplicação, será aí que vamos manipular os dados antes de aparecerem na View.</a:t>
            </a:r>
          </a:p>
          <a:p>
            <a:endParaRPr lang="pt-PT" sz="2200" dirty="0"/>
          </a:p>
          <a:p>
            <a:r>
              <a:rPr lang="pt-PT" sz="2200" dirty="0"/>
              <a:t>Podemos por exemplo criar um array de dados e carregar o mesmo com a View.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86FD16-5287-B33D-BA29-E8E3929B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9" y="1920535"/>
            <a:ext cx="7383687" cy="38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67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41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587829" y="2511544"/>
            <a:ext cx="41474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 Blade podemos chamar então chamar os dados utilizando os helpers da Blade.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842D7-3E1E-1FD9-6551-0DFED105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75" y="1928209"/>
            <a:ext cx="7124196" cy="2405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A27B05-8899-E760-E026-1BA2F850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459" y="4571228"/>
            <a:ext cx="4788997" cy="144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3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Exercício: </a:t>
            </a:r>
            <a:br>
              <a:rPr lang="pt-PT" dirty="0"/>
            </a:br>
            <a:r>
              <a:rPr lang="pt-PT" dirty="0"/>
              <a:t>Views com dados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42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838200" y="1493222"/>
            <a:ext cx="103355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1.No UserController crie uma função protegida com o nome getCesaeInfo e defina dentro dela o seguinte array:</a:t>
            </a:r>
          </a:p>
          <a:p>
            <a:endParaRPr lang="pt-PT" sz="2000" dirty="0"/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$cesaeInfo = [</a:t>
            </a:r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         'name' =&gt; 'Cesae',</a:t>
            </a:r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         '</a:t>
            </a:r>
            <a:r>
              <a:rPr lang="pt-PT" sz="2000" b="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' =&gt; 'Rua Ciríaco Cardoso 186, 4150-212 Porto',</a:t>
            </a:r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         'email' =&gt; 'cesae@cesae.pt'</a:t>
            </a:r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     ];</a:t>
            </a:r>
          </a:p>
          <a:p>
            <a:endParaRPr lang="pt-PT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pt-PT" sz="2000" dirty="0"/>
              <a:t>2.Na função onde está a carregar a </a:t>
            </a:r>
            <a:r>
              <a:rPr lang="pt-PT" sz="2000" dirty="0" err="1"/>
              <a:t>View</a:t>
            </a:r>
            <a:r>
              <a:rPr lang="pt-PT" sz="2000" dirty="0"/>
              <a:t> </a:t>
            </a:r>
            <a:r>
              <a:rPr lang="pt-PT" sz="2000" dirty="0" err="1"/>
              <a:t>all_users</a:t>
            </a:r>
            <a:r>
              <a:rPr lang="pt-PT" sz="2000" dirty="0"/>
              <a:t> chame esta função de modo a ir buscar os dados.</a:t>
            </a:r>
          </a:p>
          <a:p>
            <a:r>
              <a:rPr lang="pt-PT" sz="2000" dirty="0"/>
              <a:t>Carregue a View com os dados.</a:t>
            </a:r>
          </a:p>
          <a:p>
            <a:endParaRPr lang="pt-PT" sz="2000" dirty="0"/>
          </a:p>
          <a:p>
            <a:r>
              <a:rPr lang="pt-PT" sz="2000" dirty="0"/>
              <a:t>3. Na Blade chame os dados através do helper do Laravel. Ex: {{$</a:t>
            </a:r>
            <a:r>
              <a:rPr lang="pt-PT" sz="2000" dirty="0" err="1"/>
              <a:t>cesaeInfo</a:t>
            </a:r>
            <a:r>
              <a:rPr lang="pt-PT" sz="2000" dirty="0"/>
              <a:t>[</a:t>
            </a:r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PT" sz="2000" dirty="0" err="1"/>
              <a:t>name</a:t>
            </a:r>
            <a:r>
              <a:rPr lang="pt-PT" sz="2000" b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PT" sz="2000"/>
              <a:t>]}}.</a:t>
            </a:r>
            <a:endParaRPr lang="pt-PT" sz="2000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4551" y="26556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1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Array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838200" y="2035779"/>
            <a:ext cx="3309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Para trabalhar melhor os dados e manter o código organizado de forma a reutilizá-lo</a:t>
            </a:r>
          </a:p>
          <a:p>
            <a:r>
              <a:rPr lang="pt-PT" sz="2200" dirty="0"/>
              <a:t>podemos criar uma função protegida ou privada (só podemos aceder através do Controller) e nela criar um array de Contactos.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DE5258-3B7B-B47B-5893-B8248FFB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044774"/>
            <a:ext cx="7500657" cy="33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86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Array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838200" y="1800488"/>
            <a:ext cx="100910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Podemos aceder às funções dentro do nosso Controller através do $this-&gt;aNossafunção() e colocar os dados dentro de uma variável que depois enviamos para ser lida na View.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8351D-8165-FFC4-4215-05C68DA0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675" y="2681190"/>
            <a:ext cx="8541189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79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Array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45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7924800" y="3221449"/>
            <a:ext cx="41474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 Blade podemos usar um ciclo For e chamar assim os nossos dados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7A45D-9DE9-9160-912E-8173CEA45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2816"/>
            <a:ext cx="6949224" cy="23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Controllers com Recursos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51DF8-F2DD-2095-0463-B3DC018ED07D}"/>
              </a:ext>
            </a:extLst>
          </p:cNvPr>
          <p:cNvSpPr txBox="1"/>
          <p:nvPr/>
        </p:nvSpPr>
        <p:spPr>
          <a:xfrm>
            <a:off x="936171" y="2024743"/>
            <a:ext cx="40712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Numa aplicação real iremos precisar de funções para fazer o CRUD (Create, Read, Update and Delete) e outras recorrentes. </a:t>
            </a:r>
          </a:p>
          <a:p>
            <a:endParaRPr lang="pt-PT" dirty="0"/>
          </a:p>
          <a:p>
            <a:r>
              <a:rPr lang="pt-PT" dirty="0"/>
              <a:t>Para simplificar o processo, em Laravel </a:t>
            </a:r>
          </a:p>
          <a:p>
            <a:r>
              <a:rPr lang="pt-PT" dirty="0"/>
              <a:t>podemos criar um Controller já com estas funções, acrescentando um -r no fim do comando que gera o controller:</a:t>
            </a:r>
          </a:p>
          <a:p>
            <a:endParaRPr lang="pt-PT" dirty="0"/>
          </a:p>
          <a:p>
            <a:r>
              <a:rPr lang="pt-PT" dirty="0">
                <a:solidFill>
                  <a:schemeClr val="accent5"/>
                </a:solidFill>
              </a:rPr>
              <a:t>Ex: </a:t>
            </a:r>
            <a:r>
              <a:rPr lang="it-IT" dirty="0">
                <a:solidFill>
                  <a:schemeClr val="accent5"/>
                </a:solidFill>
              </a:rPr>
              <a:t>php artisan make:controller CompanyController -r</a:t>
            </a:r>
            <a:endParaRPr lang="pt-PT" dirty="0">
              <a:solidFill>
                <a:schemeClr val="accent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B35513-1FDA-1F21-5257-56638561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98" y="1824212"/>
            <a:ext cx="6877403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45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Bases de Dados e Migrações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47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3" name="Imagem 2" descr="Uma imagem com cilindro, círculo, preto e branco">
            <a:extLst>
              <a:ext uri="{FF2B5EF4-FFF2-40B4-BE49-F238E27FC236}">
                <a16:creationId xmlns:a16="http://schemas.microsoft.com/office/drawing/2014/main" id="{7D2493EF-66C8-B0BC-885A-D1B98050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7784" y="2779776"/>
            <a:ext cx="3188208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74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Bases de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49F07-7BBD-2177-2D07-B1D6E62D2FF1}"/>
              </a:ext>
            </a:extLst>
          </p:cNvPr>
          <p:cNvSpPr txBox="1"/>
          <p:nvPr/>
        </p:nvSpPr>
        <p:spPr>
          <a:xfrm>
            <a:off x="838200" y="2004397"/>
            <a:ext cx="10439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Laravel contém um leque enorme de funcionalidades relacionadas com Bases de Dados, nomeadamente: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Migrations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Seeding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Query Builder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Eloquent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..</a:t>
            </a:r>
          </a:p>
          <a:p>
            <a:endParaRPr lang="pt-PT" sz="2200" dirty="0"/>
          </a:p>
          <a:p>
            <a:r>
              <a:rPr lang="pt-PT" sz="2200" dirty="0"/>
              <a:t>Para as usarmos precisamos de:</a:t>
            </a:r>
          </a:p>
          <a:p>
            <a:pPr marL="342900" indent="-342900">
              <a:buAutoNum type="arabicPlain"/>
            </a:pPr>
            <a:r>
              <a:rPr lang="pt-PT" sz="2200" dirty="0"/>
              <a:t>Mysql: mysql –version</a:t>
            </a:r>
          </a:p>
          <a:p>
            <a:pPr marL="342900" indent="-342900">
              <a:buAutoNum type="arabicPlain"/>
            </a:pPr>
            <a:r>
              <a:rPr lang="pt-PT" sz="2200" dirty="0"/>
              <a:t>Entrar como root no Mysql: mysql -u root ou mysql -u root –p</a:t>
            </a:r>
          </a:p>
          <a:p>
            <a:pPr marL="342900" indent="-342900">
              <a:buAutoNum type="arabicPlain"/>
            </a:pPr>
            <a:r>
              <a:rPr lang="pt-PT" sz="2200" dirty="0"/>
              <a:t>Criar uma base de Dados: CREATE DATABASE server-</a:t>
            </a:r>
            <a:r>
              <a:rPr lang="pt-PT" sz="2200" dirty="0" err="1"/>
              <a:t>side</a:t>
            </a:r>
            <a:r>
              <a:rPr lang="pt-PT" sz="2200" dirty="0"/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1DAAC-9692-AAEE-5388-78FF624837A0}"/>
              </a:ext>
            </a:extLst>
          </p:cNvPr>
          <p:cNvSpPr txBox="1"/>
          <p:nvPr/>
        </p:nvSpPr>
        <p:spPr>
          <a:xfrm>
            <a:off x="4593771" y="1506022"/>
            <a:ext cx="16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Documentação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30166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Bases de Dados: Configurações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49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49F07-7BBD-2177-2D07-B1D6E62D2FF1}"/>
              </a:ext>
            </a:extLst>
          </p:cNvPr>
          <p:cNvSpPr txBox="1"/>
          <p:nvPr/>
        </p:nvSpPr>
        <p:spPr>
          <a:xfrm>
            <a:off x="971396" y="1517021"/>
            <a:ext cx="40059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As configurações da Base de Dados encontram-se em: config\database.php e este ficheiro remete para o .env, que devemos alterar.</a:t>
            </a:r>
          </a:p>
          <a:p>
            <a:endParaRPr lang="pt-PT" sz="2200" dirty="0"/>
          </a:p>
          <a:p>
            <a:r>
              <a:rPr lang="pt-PT" sz="2200" dirty="0"/>
              <a:t>Após termos alterado para os nossos dados, corremos no terminal: php artisan migrate. </a:t>
            </a:r>
          </a:p>
          <a:p>
            <a:r>
              <a:rPr lang="pt-PT" sz="2200" dirty="0"/>
              <a:t>Se tudo estiver ok o Laravel irá criar tabelas predefinidas.</a:t>
            </a:r>
          </a:p>
          <a:p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9DE76-8A79-C2AF-456C-7243AB0A6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34" y="1421218"/>
            <a:ext cx="6847731" cy="3629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20CFC-B012-51F0-8BED-F2CE2853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6" y="5436782"/>
            <a:ext cx="887775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7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Front-End e Back-End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5</a:t>
            </a:fld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0F992-C748-9C21-DE58-E1E90D1F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99" y="1379639"/>
            <a:ext cx="8795202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00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Bases de Dados: As Migrações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50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0D958-5326-2420-F0E5-F453A13DFA1A}"/>
              </a:ext>
            </a:extLst>
          </p:cNvPr>
          <p:cNvSpPr txBox="1"/>
          <p:nvPr/>
        </p:nvSpPr>
        <p:spPr>
          <a:xfrm>
            <a:off x="1153886" y="1410160"/>
            <a:ext cx="1019991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As migrações são como uma Versão de controlo para a nossa base de dados, como se fosse o código fonte da Base de Dados.</a:t>
            </a:r>
          </a:p>
          <a:p>
            <a:endParaRPr lang="pt-PT" sz="2200" dirty="0"/>
          </a:p>
          <a:p>
            <a:r>
              <a:rPr lang="pt-PT" sz="2200" dirty="0"/>
              <a:t>Ao longo do tempo as Bases de Dados vão sendo alteradas. Se trabalharmos em equipa, bastará dizer à equipa para correr o migrate através do código fonte e automaticamente as Tabelas são actualizadas.</a:t>
            </a:r>
          </a:p>
          <a:p>
            <a:endParaRPr lang="pt-PT" sz="2200" dirty="0"/>
          </a:p>
          <a:p>
            <a:r>
              <a:rPr lang="pt-PT" sz="2200" dirty="0"/>
              <a:t>As migrações encontram-se em database\migrations</a:t>
            </a:r>
          </a:p>
          <a:p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7DBD5-CD26-DAEB-F3A6-62849F0B8030}"/>
              </a:ext>
            </a:extLst>
          </p:cNvPr>
          <p:cNvSpPr txBox="1"/>
          <p:nvPr/>
        </p:nvSpPr>
        <p:spPr>
          <a:xfrm>
            <a:off x="2205180" y="4808631"/>
            <a:ext cx="163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Documentação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37C15-522B-E0B7-55C9-61C470F2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332" y="4207397"/>
            <a:ext cx="6528135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95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Bases de Dados: As Migrações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2C92F-93A2-9F31-647A-8215302D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66" y="2099697"/>
            <a:ext cx="6442567" cy="3077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52E86-0B29-15B9-FC2B-3C4BEA1AC17C}"/>
              </a:ext>
            </a:extLst>
          </p:cNvPr>
          <p:cNvSpPr txBox="1"/>
          <p:nvPr/>
        </p:nvSpPr>
        <p:spPr>
          <a:xfrm>
            <a:off x="7217005" y="1471910"/>
            <a:ext cx="439782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Podemos ver o estado das migrações com: 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php artisan migrate:status</a:t>
            </a:r>
          </a:p>
          <a:p>
            <a:endParaRPr lang="pt-PT" sz="2200" dirty="0">
              <a:solidFill>
                <a:schemeClr val="accent6"/>
              </a:solidFill>
              <a:latin typeface="source-code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Podemos criar uma migração com</a:t>
            </a:r>
            <a:r>
              <a:rPr lang="pt-PT" sz="2200" dirty="0">
                <a:solidFill>
                  <a:schemeClr val="accent6"/>
                </a:solidFill>
                <a:latin typeface="source-code-pro"/>
              </a:rPr>
              <a:t>: 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php artisan make:migration nomeDaMigração</a:t>
            </a:r>
          </a:p>
          <a:p>
            <a:endParaRPr lang="pt-PT" sz="2200" dirty="0">
              <a:solidFill>
                <a:schemeClr val="accent6"/>
              </a:solidFill>
              <a:latin typeface="source-code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Podemos fazer rollback das migrações com</a:t>
            </a:r>
            <a:r>
              <a:rPr lang="pt-PT" sz="2200" dirty="0">
                <a:solidFill>
                  <a:schemeClr val="accent6"/>
                </a:solidFill>
                <a:latin typeface="source-code-pro"/>
              </a:rPr>
              <a:t>: php artisan migrate:rollback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200" dirty="0">
              <a:solidFill>
                <a:schemeClr val="accent6"/>
              </a:solidFill>
              <a:latin typeface="source-code-pro"/>
            </a:endParaRPr>
          </a:p>
          <a:p>
            <a:r>
              <a:rPr lang="pt-PT" sz="2200" dirty="0"/>
              <a:t>(ver </a:t>
            </a:r>
            <a:r>
              <a:rPr lang="pt-PT" sz="2200" dirty="0">
                <a:hlinkClick r:id="rId3"/>
              </a:rPr>
              <a:t>documentação</a:t>
            </a:r>
            <a:r>
              <a:rPr lang="pt-PT" sz="2200" dirty="0"/>
              <a:t> para naming correcto)</a:t>
            </a:r>
          </a:p>
          <a:p>
            <a:endParaRPr lang="pt-PT" dirty="0">
              <a:solidFill>
                <a:schemeClr val="accent6"/>
              </a:solidFill>
              <a:latin typeface="source-code-pro"/>
            </a:endParaRPr>
          </a:p>
          <a:p>
            <a:endParaRPr lang="pt-P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3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 : criar uma Tabela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52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838200" y="1570154"/>
            <a:ext cx="545374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Podemos criar tabela através de uma Migração correndo o seguinte comando: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php artisan make:migration create_flights_table</a:t>
            </a:r>
          </a:p>
          <a:p>
            <a:br>
              <a:rPr lang="pt-PT" sz="2000" dirty="0"/>
            </a:br>
            <a:r>
              <a:rPr lang="pt-PT" sz="2000" dirty="0"/>
              <a:t>Desta forma a tabela vem com duas colunas predefinidas: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$table-&gt;id(); </a:t>
            </a:r>
          </a:p>
          <a:p>
            <a:r>
              <a:rPr lang="pt-PT" sz="2000" dirty="0">
                <a:solidFill>
                  <a:schemeClr val="accent6"/>
                </a:solidFill>
              </a:rPr>
              <a:t>	tipo unignedBigInteger // PRIMARY KEY // AUTO_INCREMENT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$table-&gt;timestamps();</a:t>
            </a:r>
          </a:p>
          <a:p>
            <a:r>
              <a:rPr lang="pt-PT" sz="2000" dirty="0">
                <a:solidFill>
                  <a:schemeClr val="accent6"/>
                </a:solidFill>
              </a:rPr>
              <a:t>	duas colunas: created_at </a:t>
            </a:r>
            <a:r>
              <a:rPr lang="pt-PT" sz="2000" dirty="0" err="1">
                <a:solidFill>
                  <a:schemeClr val="accent6"/>
                </a:solidFill>
              </a:rPr>
              <a:t>and</a:t>
            </a:r>
            <a:r>
              <a:rPr lang="pt-PT" sz="2000" dirty="0">
                <a:solidFill>
                  <a:schemeClr val="accent6"/>
                </a:solidFill>
              </a:rPr>
              <a:t> </a:t>
            </a:r>
            <a:r>
              <a:rPr lang="pt-PT" sz="2000" u="sng" dirty="0" err="1">
                <a:solidFill>
                  <a:schemeClr val="accent6"/>
                </a:solidFill>
              </a:rPr>
              <a:t>updated</a:t>
            </a:r>
            <a:r>
              <a:rPr lang="pt-PT" sz="2000" dirty="0" err="1">
                <a:solidFill>
                  <a:schemeClr val="accent6"/>
                </a:solidFill>
              </a:rPr>
              <a:t>_at</a:t>
            </a:r>
            <a:r>
              <a:rPr lang="pt-PT" sz="2000" dirty="0">
                <a:solidFill>
                  <a:schemeClr val="accent6"/>
                </a:solidFill>
              </a:rPr>
              <a:t> como 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C59BB9-117D-B8CC-4C32-30DF895D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70" y="2863522"/>
            <a:ext cx="5665241" cy="20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7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Migrações: definir colunas 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1009593" y="1730316"/>
            <a:ext cx="3798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>
              <a:solidFill>
                <a:schemeClr val="accent6"/>
              </a:solidFill>
            </a:endParaRPr>
          </a:p>
          <a:p>
            <a:r>
              <a:rPr lang="pt-PT" sz="2200" dirty="0"/>
              <a:t>Da mesma forma que fazemos no mySQL tradicional, nas migrações podemos também criar colunas com </a:t>
            </a:r>
            <a:r>
              <a:rPr lang="pt-PT" sz="2200" dirty="0">
                <a:hlinkClick r:id="rId2"/>
              </a:rPr>
              <a:t>vários tipos de dados.</a:t>
            </a:r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1218E3-6283-13AE-1FCA-3A8C4E4B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228" y="1690688"/>
            <a:ext cx="6979717" cy="2670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30AFD0-0D17-F92D-F046-A84051B2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20" y="4718897"/>
            <a:ext cx="5042159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9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Migrações: rollback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957942" y="2551837"/>
            <a:ext cx="38335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>
              <a:solidFill>
                <a:schemeClr val="accent6"/>
              </a:solidFill>
            </a:endParaRPr>
          </a:p>
          <a:p>
            <a:r>
              <a:rPr lang="pt-PT" sz="2200" dirty="0"/>
              <a:t>Caso queiramos reverter a migração podemos sempre correr o comando php migrate:rollback e ele reverte a migração para o que tivermos na função down.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5789D-A94C-7B7C-7950-3CE0B00E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455" y="2551837"/>
            <a:ext cx="6377741" cy="21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4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 : criar uma Tabela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55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957943" y="1879428"/>
            <a:ext cx="10602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>
              <a:solidFill>
                <a:schemeClr val="accent6"/>
              </a:solidFill>
            </a:endParaRPr>
          </a:p>
          <a:p>
            <a:r>
              <a:rPr lang="pt-PT" sz="2200" dirty="0"/>
              <a:t>Se corrermos php artisan migrate ele criará a tabela na nossa Base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753D2-45C6-8F8D-3921-0C45D683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3148729"/>
            <a:ext cx="9872194" cy="16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36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Migrações: alterar uma Tabela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56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541239" y="1064231"/>
            <a:ext cx="4478817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>
              <a:solidFill>
                <a:schemeClr val="accent6"/>
              </a:solidFill>
            </a:endParaRPr>
          </a:p>
          <a:p>
            <a:r>
              <a:rPr lang="pt-PT" sz="2000" dirty="0"/>
              <a:t>Sempre que houver alterações a uma tabela depois da criação original (adicionar ou remover colunas, etc.) devemos criar um novo ficheiro de migrações.</a:t>
            </a:r>
          </a:p>
          <a:p>
            <a:endParaRPr lang="pt-PT" sz="2000" dirty="0"/>
          </a:p>
          <a:p>
            <a:r>
              <a:rPr lang="pt-PT" sz="2000" dirty="0"/>
              <a:t>Desta forma mantemos a coerência caso trabalhemos com outros membros numa equipa e evitamos corromper dados.</a:t>
            </a:r>
          </a:p>
          <a:p>
            <a:endParaRPr lang="pt-PT" sz="2000" dirty="0"/>
          </a:p>
          <a:p>
            <a:r>
              <a:rPr lang="pt-PT" sz="2000" dirty="0"/>
              <a:t>O nome da migração deverá seguir o seguinte esquema: </a:t>
            </a:r>
            <a:r>
              <a:rPr lang="pt-PT" sz="2000" dirty="0" err="1"/>
              <a:t>add_column_to_tablename_table</a:t>
            </a:r>
            <a:r>
              <a:rPr lang="pt-PT" sz="2000" dirty="0"/>
              <a:t>.</a:t>
            </a:r>
          </a:p>
          <a:p>
            <a:r>
              <a:rPr lang="pt-PT" sz="2000" dirty="0"/>
              <a:t>Exemplo: </a:t>
            </a:r>
            <a:r>
              <a:rPr lang="en-US" sz="2000" dirty="0"/>
              <a:t>php artisan make:migration </a:t>
            </a:r>
            <a:r>
              <a:rPr lang="en-US" sz="2000" dirty="0" err="1"/>
              <a:t>add_address_to_users_table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Nota</a:t>
            </a:r>
            <a:r>
              <a:rPr lang="en-US" sz="2000" dirty="0"/>
              <a:t>: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esquecer</a:t>
            </a:r>
            <a:r>
              <a:rPr lang="en-US" sz="2000" dirty="0"/>
              <a:t> de </a:t>
            </a:r>
            <a:r>
              <a:rPr lang="en-US" sz="2000" dirty="0" err="1"/>
              <a:t>criar</a:t>
            </a:r>
            <a:r>
              <a:rPr lang="en-US" sz="2000" dirty="0"/>
              <a:t> o down()!</a:t>
            </a:r>
            <a:endParaRPr lang="pt-PT" sz="2000" dirty="0"/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BF04A4-1563-E205-D834-E6B015FC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850" y="2258065"/>
            <a:ext cx="6828413" cy="30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4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Migrações – 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077686" y="2245602"/>
            <a:ext cx="10417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PT" sz="2200" dirty="0"/>
              <a:t>Usando as Migrações do Laravel e as indicações da documentação, crie uma tabela chamada Tasks com as seguintes colunas: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/>
              <a:t>name</a:t>
            </a:r>
            <a:r>
              <a:rPr lang="pt-PT" sz="2200" dirty="0"/>
              <a:t>, </a:t>
            </a:r>
            <a:r>
              <a:rPr lang="pt-PT" sz="2200" dirty="0" err="1"/>
              <a:t>string</a:t>
            </a:r>
            <a:r>
              <a:rPr lang="pt-PT" sz="2200" dirty="0"/>
              <a:t>, </a:t>
            </a:r>
            <a:r>
              <a:rPr lang="pt-PT" sz="2200" dirty="0" err="1"/>
              <a:t>not</a:t>
            </a:r>
            <a:r>
              <a:rPr lang="pt-PT" sz="2200" dirty="0"/>
              <a:t> </a:t>
            </a:r>
            <a:r>
              <a:rPr lang="pt-PT" sz="2200" dirty="0" err="1"/>
              <a:t>Nullable</a:t>
            </a:r>
            <a:endParaRPr lang="pt-P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/>
              <a:t>description</a:t>
            </a:r>
            <a:r>
              <a:rPr lang="pt-PT" sz="2200" dirty="0"/>
              <a:t>, </a:t>
            </a:r>
            <a:r>
              <a:rPr lang="pt-PT" sz="2200" dirty="0" err="1"/>
              <a:t>text</a:t>
            </a:r>
            <a:r>
              <a:rPr lang="pt-PT" sz="2200" dirty="0"/>
              <a:t>, </a:t>
            </a:r>
            <a:r>
              <a:rPr lang="pt-PT" sz="2200" dirty="0" err="1"/>
              <a:t>nullable</a:t>
            </a:r>
            <a:endParaRPr lang="pt-P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/>
              <a:t>due_at</a:t>
            </a:r>
            <a:r>
              <a:rPr lang="pt-PT" sz="2200" dirty="0"/>
              <a:t>, date, </a:t>
            </a:r>
            <a:r>
              <a:rPr lang="pt-PT" sz="2200" dirty="0" err="1"/>
              <a:t>nullable</a:t>
            </a:r>
            <a:endParaRPr lang="pt-P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/>
              <a:t>status, </a:t>
            </a:r>
            <a:r>
              <a:rPr lang="pt-PT" sz="2200" dirty="0" err="1"/>
              <a:t>boolean</a:t>
            </a:r>
            <a:r>
              <a:rPr lang="pt-PT" sz="2200" dirty="0"/>
              <a:t>, </a:t>
            </a:r>
            <a:r>
              <a:rPr lang="pt-PT" sz="2200" dirty="0" err="1"/>
              <a:t>nullable</a:t>
            </a:r>
            <a:endParaRPr lang="pt-P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2200" u="sng" dirty="0"/>
          </a:p>
          <a:p>
            <a:r>
              <a:rPr lang="pt-PT" sz="2200" dirty="0"/>
              <a:t>2. Corra a migração e verifique se a tabela foi </a:t>
            </a:r>
            <a:r>
              <a:rPr lang="pt-PT" sz="2200" dirty="0" err="1"/>
              <a:t>correctamente</a:t>
            </a:r>
            <a:r>
              <a:rPr lang="pt-PT" sz="2200" dirty="0"/>
              <a:t> criada na Base de Dados</a:t>
            </a:r>
          </a:p>
          <a:p>
            <a:pPr marL="342900" indent="-342900">
              <a:buAutoNum type="arabicPeriod"/>
            </a:pPr>
            <a:endParaRPr lang="pt-PT" dirty="0"/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466" y="3128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8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Migrações: </a:t>
            </a:r>
            <a:br>
              <a:rPr lang="pt-PT" dirty="0"/>
            </a:br>
            <a:r>
              <a:rPr lang="pt-PT" dirty="0"/>
              <a:t>Chaves Estrangeiras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28EF3C-1D7F-6C53-6FC5-5C45224BC4C4}"/>
              </a:ext>
            </a:extLst>
          </p:cNvPr>
          <p:cNvSpPr txBox="1"/>
          <p:nvPr/>
        </p:nvSpPr>
        <p:spPr>
          <a:xfrm>
            <a:off x="947057" y="2242457"/>
            <a:ext cx="10755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Nas migrações podemos também construir tabelas relacionais, por exemplo, ligar uma tabela de Tasks à de </a:t>
            </a:r>
            <a:r>
              <a:rPr lang="pt-PT" sz="2200" dirty="0" err="1"/>
              <a:t>Users</a:t>
            </a:r>
            <a:r>
              <a:rPr lang="pt-PT" sz="2200" dirty="0"/>
              <a:t>, da </a:t>
            </a:r>
            <a:r>
              <a:rPr lang="pt-PT" sz="2200" dirty="0">
                <a:hlinkClick r:id="rId2"/>
              </a:rPr>
              <a:t>seguinte forma:</a:t>
            </a:r>
            <a:endParaRPr lang="pt-PT" sz="2200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C768AA-D991-06CE-CA77-97066FA9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1" y="3442786"/>
            <a:ext cx="7459694" cy="239544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9F8F6B-7168-42D1-2DCC-A3F54AEDA9B7}"/>
              </a:ext>
            </a:extLst>
          </p:cNvPr>
          <p:cNvSpPr txBox="1"/>
          <p:nvPr/>
        </p:nvSpPr>
        <p:spPr>
          <a:xfrm>
            <a:off x="8406751" y="3442786"/>
            <a:ext cx="30697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FF0000"/>
                </a:solidFill>
              </a:rPr>
              <a:t>Notas: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o tipo de dados da FK tem que ser igual ao da PK!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Idealmente devemos adicionar as FK logo na criação para não corromper ligações</a:t>
            </a:r>
          </a:p>
        </p:txBody>
      </p:sp>
    </p:spTree>
    <p:extLst>
      <p:ext uri="{BB962C8B-B14F-4D97-AF65-F5344CB8AC3E}">
        <p14:creationId xmlns:p14="http://schemas.microsoft.com/office/powerpoint/2010/main" val="546015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à Base de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DBE73-3916-46D0-D478-69D44B2AA7A5}"/>
              </a:ext>
            </a:extLst>
          </p:cNvPr>
          <p:cNvSpPr txBox="1"/>
          <p:nvPr/>
        </p:nvSpPr>
        <p:spPr>
          <a:xfrm>
            <a:off x="1045029" y="1905000"/>
            <a:ext cx="9220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Laravel oferece duas formas para se fazer operações à Base de Dados:</a:t>
            </a:r>
          </a:p>
          <a:p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 err="1">
                <a:hlinkClick r:id="rId2"/>
              </a:rPr>
              <a:t>Query</a:t>
            </a:r>
            <a:r>
              <a:rPr lang="pt-PT" sz="2200" dirty="0">
                <a:hlinkClick r:id="rId2"/>
              </a:rPr>
              <a:t> </a:t>
            </a:r>
            <a:r>
              <a:rPr lang="pt-PT" sz="2200" dirty="0" err="1">
                <a:hlinkClick r:id="rId2"/>
              </a:rPr>
              <a:t>Builder</a:t>
            </a:r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 err="1">
                <a:hlinkClick r:id="rId3"/>
              </a:rPr>
              <a:t>Eloquent</a:t>
            </a:r>
            <a:r>
              <a:rPr lang="pt-PT" sz="2200" dirty="0"/>
              <a:t> (usando os </a:t>
            </a:r>
            <a:r>
              <a:rPr lang="pt-PT" sz="2200" dirty="0" err="1"/>
              <a:t>Models</a:t>
            </a:r>
            <a:r>
              <a:rPr lang="pt-PT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493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 err="1"/>
              <a:t>Frameworks</a:t>
            </a:r>
            <a:r>
              <a:rPr lang="pt-PT" dirty="0"/>
              <a:t> e </a:t>
            </a:r>
            <a:r>
              <a:rPr lang="pt-PT" dirty="0" err="1"/>
              <a:t>arquitectura</a:t>
            </a:r>
            <a:r>
              <a:rPr lang="pt-PT" dirty="0"/>
              <a:t> MVC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6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| Sara Monteiro</a:t>
            </a:r>
          </a:p>
        </p:txBody>
      </p:sp>
      <p:pic>
        <p:nvPicPr>
          <p:cNvPr id="11" name="Imagem 10" descr="Uma imagem com texto, Tipo de letra, logótipo, captura de ecrã">
            <a:extLst>
              <a:ext uri="{FF2B5EF4-FFF2-40B4-BE49-F238E27FC236}">
                <a16:creationId xmlns:a16="http://schemas.microsoft.com/office/drawing/2014/main" id="{609BD6B3-CCC4-5B52-E94A-95CEDEFD5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73577" y="3017431"/>
            <a:ext cx="4673473" cy="29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Builder</a:t>
            </a:r>
            <a:r>
              <a:rPr lang="pt-PT" dirty="0"/>
              <a:t>: </a:t>
            </a:r>
            <a:r>
              <a:rPr lang="pt-PT" dirty="0" err="1"/>
              <a:t>Insert</a:t>
            </a:r>
            <a:r>
              <a:rPr lang="pt-PT" dirty="0"/>
              <a:t> e </a:t>
            </a:r>
            <a:r>
              <a:rPr lang="pt-PT" dirty="0" err="1"/>
              <a:t>Update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DBE73-3916-46D0-D478-69D44B2AA7A5}"/>
              </a:ext>
            </a:extLst>
          </p:cNvPr>
          <p:cNvSpPr txBox="1"/>
          <p:nvPr/>
        </p:nvSpPr>
        <p:spPr>
          <a:xfrm>
            <a:off x="1045029" y="1743627"/>
            <a:ext cx="922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Para fazermos operações com o </a:t>
            </a:r>
            <a:r>
              <a:rPr lang="pt-PT" sz="2200" dirty="0" err="1"/>
              <a:t>Query</a:t>
            </a:r>
            <a:r>
              <a:rPr lang="pt-PT" sz="2200" dirty="0"/>
              <a:t> </a:t>
            </a:r>
            <a:r>
              <a:rPr lang="pt-PT" sz="2200" dirty="0" err="1"/>
              <a:t>Builder</a:t>
            </a:r>
            <a:r>
              <a:rPr lang="pt-PT" sz="2200" dirty="0"/>
              <a:t> usaremos o </a:t>
            </a:r>
            <a:r>
              <a:rPr lang="pt-PT" sz="2200" dirty="0" err="1"/>
              <a:t>Facade</a:t>
            </a:r>
            <a:r>
              <a:rPr lang="pt-PT" sz="2200" dirty="0"/>
              <a:t> DB :</a:t>
            </a:r>
          </a:p>
          <a:p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use </a:t>
            </a:r>
            <a:r>
              <a:rPr lang="pt-PT" sz="2200" b="0" i="0" dirty="0" err="1">
                <a:solidFill>
                  <a:schemeClr val="accent6"/>
                </a:solidFill>
                <a:effectLst/>
                <a:latin typeface="source-code-pro"/>
              </a:rPr>
              <a:t>Illuminate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\</a:t>
            </a:r>
            <a:r>
              <a:rPr lang="pt-PT" sz="2200" b="0" i="0" dirty="0" err="1">
                <a:solidFill>
                  <a:schemeClr val="accent6"/>
                </a:solidFill>
                <a:effectLst/>
                <a:latin typeface="source-code-pro"/>
              </a:rPr>
              <a:t>Support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\</a:t>
            </a:r>
            <a:r>
              <a:rPr lang="pt-PT" sz="2200" b="0" i="0" dirty="0" err="1">
                <a:solidFill>
                  <a:schemeClr val="accent6"/>
                </a:solidFill>
                <a:effectLst/>
                <a:latin typeface="source-code-pro"/>
              </a:rPr>
              <a:t>Facades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\DB</a:t>
            </a:r>
            <a:r>
              <a:rPr lang="pt-PT" sz="2200" b="0" i="0" dirty="0">
                <a:solidFill>
                  <a:srgbClr val="BFC7D5"/>
                </a:solidFill>
                <a:effectLst/>
                <a:latin typeface="source-code-pro"/>
              </a:rPr>
              <a:t>;</a:t>
            </a:r>
          </a:p>
          <a:p>
            <a:endParaRPr lang="pt-PT" dirty="0">
              <a:solidFill>
                <a:srgbClr val="BFC7D5"/>
              </a:solidFill>
              <a:latin typeface="source-code-pro"/>
            </a:endParaRPr>
          </a:p>
          <a:p>
            <a:endParaRPr lang="pt-PT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17BB9D2-30CE-7626-725B-04792326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43" y="2757816"/>
            <a:ext cx="7067913" cy="9779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71278CB-102D-2CDD-AC08-397E5061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344" y="3949736"/>
            <a:ext cx="5642511" cy="17055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583E7A8-06F1-EEBF-16A3-B7F860BAE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6" y="3961586"/>
            <a:ext cx="4140766" cy="16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2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Builder</a:t>
            </a:r>
            <a:r>
              <a:rPr lang="pt-PT" dirty="0"/>
              <a:t>:  </a:t>
            </a:r>
            <a:br>
              <a:rPr lang="pt-PT" dirty="0"/>
            </a:br>
            <a:r>
              <a:rPr lang="pt-PT" dirty="0" err="1"/>
              <a:t>updateOrInsert</a:t>
            </a:r>
            <a:r>
              <a:rPr lang="pt-PT" dirty="0"/>
              <a:t> e Delete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DBE73-3916-46D0-D478-69D44B2AA7A5}"/>
              </a:ext>
            </a:extLst>
          </p:cNvPr>
          <p:cNvSpPr txBox="1"/>
          <p:nvPr/>
        </p:nvSpPr>
        <p:spPr>
          <a:xfrm>
            <a:off x="6672943" y="1690688"/>
            <a:ext cx="451757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método </a:t>
            </a:r>
            <a:r>
              <a:rPr lang="pt-PT" sz="2200" dirty="0" err="1"/>
              <a:t>updateOrInsert</a:t>
            </a:r>
            <a:r>
              <a:rPr lang="pt-PT" sz="2200" dirty="0"/>
              <a:t> verifica se existe alguma linha com o primeiro argumento (neste caso com email = ‘Sara@gmail.com’.</a:t>
            </a:r>
          </a:p>
          <a:p>
            <a:r>
              <a:rPr lang="pt-PT" sz="2200" dirty="0"/>
              <a:t>Se existir, coloca a verificação para </a:t>
            </a:r>
            <a:r>
              <a:rPr lang="pt-PT" sz="2200" dirty="0" err="1"/>
              <a:t>now</a:t>
            </a:r>
            <a:r>
              <a:rPr lang="pt-PT" sz="2200" dirty="0"/>
              <a:t>, se não existir cria esse </a:t>
            </a:r>
            <a:r>
              <a:rPr lang="pt-PT" sz="2200" dirty="0" err="1"/>
              <a:t>user</a:t>
            </a:r>
            <a:r>
              <a:rPr lang="pt-PT" sz="2200" dirty="0"/>
              <a:t> com email ‘Sara@gmail.com’ e verificado agora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58A59D7-A2CC-3369-F012-81C42430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5486682" cy="23623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52CC90F-D0AF-7123-1F56-F0C47516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09" y="4568717"/>
            <a:ext cx="56820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28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Builder</a:t>
            </a:r>
            <a:r>
              <a:rPr lang="pt-PT" dirty="0"/>
              <a:t>:  </a:t>
            </a:r>
            <a:br>
              <a:rPr lang="pt-PT" dirty="0"/>
            </a:br>
            <a:r>
              <a:rPr lang="pt-PT" dirty="0"/>
              <a:t>receber resultados da BD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62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57FDB7-540C-CBA8-2C3E-9EDBF75D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28" y="1718086"/>
            <a:ext cx="4291863" cy="98917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501F7AB-5429-6EDA-6A85-CA6EF8FBE0BE}"/>
              </a:ext>
            </a:extLst>
          </p:cNvPr>
          <p:cNvSpPr txBox="1"/>
          <p:nvPr/>
        </p:nvSpPr>
        <p:spPr>
          <a:xfrm>
            <a:off x="1925326" y="1914585"/>
            <a:ext cx="324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Receber todos os </a:t>
            </a:r>
            <a:r>
              <a:rPr lang="pt-PT" dirty="0" err="1"/>
              <a:t>Users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C947535-192A-EA34-0273-4F8EA7B5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74602"/>
            <a:ext cx="5016758" cy="222896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926B15-85D7-7E97-E8A3-8763740D809B}"/>
              </a:ext>
            </a:extLst>
          </p:cNvPr>
          <p:cNvSpPr txBox="1"/>
          <p:nvPr/>
        </p:nvSpPr>
        <p:spPr>
          <a:xfrm>
            <a:off x="6302828" y="3121585"/>
            <a:ext cx="46155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que é retornado da BD é um </a:t>
            </a:r>
            <a:r>
              <a:rPr lang="pt-PT" sz="2200" dirty="0" err="1"/>
              <a:t>objecto</a:t>
            </a:r>
            <a:r>
              <a:rPr lang="pt-PT" sz="2200" dirty="0"/>
              <a:t> e não um </a:t>
            </a:r>
            <a:r>
              <a:rPr lang="pt-PT" sz="2200" dirty="0" err="1"/>
              <a:t>array</a:t>
            </a:r>
            <a:r>
              <a:rPr lang="pt-PT" sz="2200" dirty="0"/>
              <a:t>. Logo, chamaremos os dados do </a:t>
            </a:r>
            <a:r>
              <a:rPr lang="pt-PT" sz="2200" dirty="0" err="1"/>
              <a:t>objecto</a:t>
            </a:r>
            <a:r>
              <a:rPr lang="pt-PT" sz="2200" dirty="0"/>
              <a:t> com </a:t>
            </a:r>
          </a:p>
          <a:p>
            <a:r>
              <a:rPr lang="pt-PT" sz="2200" dirty="0"/>
              <a:t>$item-&gt;</a:t>
            </a:r>
            <a:r>
              <a:rPr lang="pt-PT" sz="2200" dirty="0" err="1"/>
              <a:t>anossacoluna</a:t>
            </a:r>
            <a:endParaRPr lang="pt-PT" sz="2200" dirty="0"/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53E4BA8D-25CF-CAD8-83E7-48D89C3A13BB}"/>
              </a:ext>
            </a:extLst>
          </p:cNvPr>
          <p:cNvCxnSpPr>
            <a:cxnSpLocks/>
          </p:cNvCxnSpPr>
          <p:nvPr/>
        </p:nvCxnSpPr>
        <p:spPr>
          <a:xfrm>
            <a:off x="5169269" y="2181373"/>
            <a:ext cx="10479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37A24E6A-088F-5F86-2374-1F294BF0F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323" y="5067250"/>
            <a:ext cx="6462554" cy="1526431"/>
          </a:xfrm>
          <a:prstGeom prst="rect">
            <a:avLst/>
          </a:prstGeom>
        </p:spPr>
      </p:pic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E7D2242D-4004-4C8B-AFA2-934A338128BF}"/>
              </a:ext>
            </a:extLst>
          </p:cNvPr>
          <p:cNvCxnSpPr>
            <a:cxnSpLocks/>
          </p:cNvCxnSpPr>
          <p:nvPr/>
        </p:nvCxnSpPr>
        <p:spPr>
          <a:xfrm>
            <a:off x="3971840" y="5830465"/>
            <a:ext cx="10479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F39F66F-876B-B0BF-B1B6-CFCCBB870E82}"/>
              </a:ext>
            </a:extLst>
          </p:cNvPr>
          <p:cNvSpPr txBox="1"/>
          <p:nvPr/>
        </p:nvSpPr>
        <p:spPr>
          <a:xfrm>
            <a:off x="1143001" y="5645799"/>
            <a:ext cx="324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Receber um </a:t>
            </a:r>
            <a:r>
              <a:rPr lang="pt-PT" dirty="0" err="1"/>
              <a:t>User</a:t>
            </a:r>
            <a:r>
              <a:rPr lang="pt-PT" dirty="0"/>
              <a:t> específico</a:t>
            </a:r>
          </a:p>
        </p:txBody>
      </p:sp>
    </p:spTree>
    <p:extLst>
      <p:ext uri="{BB962C8B-B14F-4D97-AF65-F5344CB8AC3E}">
        <p14:creationId xmlns:p14="http://schemas.microsoft.com/office/powerpoint/2010/main" val="3603066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Builder</a:t>
            </a:r>
            <a:r>
              <a:rPr lang="pt-PT" dirty="0"/>
              <a:t> – 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728472" y="1345863"/>
            <a:ext cx="10515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1. Na nossa </a:t>
            </a:r>
            <a:r>
              <a:rPr lang="pt-PT" dirty="0" err="1"/>
              <a:t>View</a:t>
            </a:r>
            <a:r>
              <a:rPr lang="pt-PT" dirty="0"/>
              <a:t> </a:t>
            </a:r>
            <a:r>
              <a:rPr lang="pt-PT" dirty="0" err="1"/>
              <a:t>Home</a:t>
            </a:r>
            <a:r>
              <a:rPr lang="pt-PT" dirty="0"/>
              <a:t>, adicione um item chamado: ‘todas as tarefas’. O item deverá abrir uma </a:t>
            </a:r>
            <a:r>
              <a:rPr lang="pt-PT" dirty="0" err="1"/>
              <a:t>view</a:t>
            </a:r>
            <a:r>
              <a:rPr lang="pt-PT" dirty="0"/>
              <a:t> com uma tabela </a:t>
            </a:r>
            <a:r>
              <a:rPr lang="pt-PT" dirty="0" err="1"/>
              <a:t>Bootstrap</a:t>
            </a:r>
            <a:r>
              <a:rPr lang="pt-PT" dirty="0"/>
              <a:t>. </a:t>
            </a:r>
          </a:p>
          <a:p>
            <a:r>
              <a:rPr lang="pt-PT" dirty="0">
                <a:solidFill>
                  <a:schemeClr val="accent6"/>
                </a:solidFill>
              </a:rPr>
              <a:t>      Notas de Ajuda:</a:t>
            </a:r>
          </a:p>
          <a:p>
            <a:r>
              <a:rPr lang="pt-PT" dirty="0">
                <a:solidFill>
                  <a:schemeClr val="accent6"/>
                </a:solidFill>
              </a:rPr>
              <a:t>	1 - criar a rota com um </a:t>
            </a:r>
            <a:r>
              <a:rPr lang="pt-PT" dirty="0" err="1">
                <a:solidFill>
                  <a:schemeClr val="accent6"/>
                </a:solidFill>
              </a:rPr>
              <a:t>name</a:t>
            </a:r>
            <a:r>
              <a:rPr lang="pt-PT" dirty="0">
                <a:solidFill>
                  <a:schemeClr val="accent6"/>
                </a:solidFill>
              </a:rPr>
              <a:t>, criar uma função pública </a:t>
            </a:r>
            <a:r>
              <a:rPr lang="pt-PT" dirty="0" err="1">
                <a:solidFill>
                  <a:schemeClr val="accent6"/>
                </a:solidFill>
              </a:rPr>
              <a:t>allTasks</a:t>
            </a:r>
            <a:r>
              <a:rPr lang="pt-PT" dirty="0">
                <a:solidFill>
                  <a:schemeClr val="accent6"/>
                </a:solidFill>
              </a:rPr>
              <a:t> no </a:t>
            </a:r>
            <a:r>
              <a:rPr lang="pt-PT" dirty="0" err="1">
                <a:solidFill>
                  <a:schemeClr val="accent6"/>
                </a:solidFill>
              </a:rPr>
              <a:t>Controller</a:t>
            </a:r>
            <a:r>
              <a:rPr lang="pt-PT" dirty="0">
                <a:solidFill>
                  <a:schemeClr val="accent6"/>
                </a:solidFill>
              </a:rPr>
              <a:t>, criar uma </a:t>
            </a:r>
            <a:r>
              <a:rPr lang="pt-PT" dirty="0" err="1">
                <a:solidFill>
                  <a:schemeClr val="accent6"/>
                </a:solidFill>
              </a:rPr>
              <a:t>view</a:t>
            </a:r>
            <a:r>
              <a:rPr lang="pt-PT" dirty="0">
                <a:solidFill>
                  <a:schemeClr val="accent6"/>
                </a:solidFill>
              </a:rPr>
              <a:t> 	</a:t>
            </a:r>
            <a:r>
              <a:rPr lang="pt-PT" dirty="0" err="1">
                <a:solidFill>
                  <a:schemeClr val="accent6"/>
                </a:solidFill>
              </a:rPr>
              <a:t>all_tasks</a:t>
            </a:r>
            <a:r>
              <a:rPr lang="pt-PT" dirty="0">
                <a:solidFill>
                  <a:schemeClr val="accent6"/>
                </a:solidFill>
              </a:rPr>
              <a:t> e chamá-la na função.</a:t>
            </a:r>
          </a:p>
          <a:p>
            <a:r>
              <a:rPr lang="pt-PT" dirty="0">
                <a:solidFill>
                  <a:schemeClr val="accent6"/>
                </a:solidFill>
              </a:rPr>
              <a:t>	2 – na </a:t>
            </a:r>
            <a:r>
              <a:rPr lang="pt-PT" dirty="0" err="1">
                <a:solidFill>
                  <a:schemeClr val="accent6"/>
                </a:solidFill>
              </a:rPr>
              <a:t>view</a:t>
            </a:r>
            <a:r>
              <a:rPr lang="pt-PT" dirty="0">
                <a:solidFill>
                  <a:schemeClr val="accent6"/>
                </a:solidFill>
              </a:rPr>
              <a:t> </a:t>
            </a:r>
            <a:r>
              <a:rPr lang="pt-PT" dirty="0" err="1">
                <a:solidFill>
                  <a:schemeClr val="accent6"/>
                </a:solidFill>
              </a:rPr>
              <a:t>home</a:t>
            </a:r>
            <a:r>
              <a:rPr lang="pt-PT" dirty="0">
                <a:solidFill>
                  <a:schemeClr val="accent6"/>
                </a:solidFill>
              </a:rPr>
              <a:t> adicionar um li igual aos anteriores e chamar a rota criada usando o {{</a:t>
            </a:r>
            <a:r>
              <a:rPr lang="pt-PT" dirty="0" err="1">
                <a:solidFill>
                  <a:schemeClr val="accent6"/>
                </a:solidFill>
              </a:rPr>
              <a:t>route</a:t>
            </a:r>
            <a:r>
              <a:rPr lang="pt-PT" dirty="0">
                <a:solidFill>
                  <a:schemeClr val="accent6"/>
                </a:solidFill>
              </a:rPr>
              <a:t>(‘ 	nome da nova rota’}} </a:t>
            </a:r>
          </a:p>
          <a:p>
            <a:endParaRPr lang="pt-PT" dirty="0"/>
          </a:p>
          <a:p>
            <a:r>
              <a:rPr lang="pt-PT" dirty="0"/>
              <a:t>2. Na tabela de tarefas, criar </a:t>
            </a:r>
            <a:r>
              <a:rPr lang="pt-PT" dirty="0" err="1"/>
              <a:t>dummy</a:t>
            </a:r>
            <a:r>
              <a:rPr lang="pt-PT" dirty="0"/>
              <a:t> </a:t>
            </a:r>
            <a:r>
              <a:rPr lang="pt-PT" dirty="0" err="1"/>
              <a:t>content</a:t>
            </a:r>
            <a:r>
              <a:rPr lang="pt-PT" dirty="0"/>
              <a:t> de </a:t>
            </a:r>
            <a:r>
              <a:rPr lang="pt-PT" dirty="0" err="1"/>
              <a:t>tasks</a:t>
            </a:r>
            <a:r>
              <a:rPr lang="pt-PT" dirty="0"/>
              <a:t> (pode ser manualmente).</a:t>
            </a:r>
          </a:p>
          <a:p>
            <a:r>
              <a:rPr lang="pt-PT" dirty="0"/>
              <a:t> No </a:t>
            </a:r>
            <a:r>
              <a:rPr lang="pt-PT" dirty="0" err="1"/>
              <a:t>Controller</a:t>
            </a:r>
            <a:r>
              <a:rPr lang="pt-PT" dirty="0"/>
              <a:t> que estamos a usar, criar uma função protegida chamada </a:t>
            </a:r>
            <a:r>
              <a:rPr lang="pt-PT" dirty="0" err="1"/>
              <a:t>getAllTasks</a:t>
            </a:r>
            <a:r>
              <a:rPr lang="pt-PT" dirty="0"/>
              <a:t> que aceda à base de dados e retorne todas as tarefas criadas.</a:t>
            </a:r>
          </a:p>
          <a:p>
            <a:endParaRPr lang="pt-PT" dirty="0"/>
          </a:p>
          <a:p>
            <a:r>
              <a:rPr lang="pt-PT" dirty="0"/>
              <a:t>3. Na função onde carregamos a </a:t>
            </a:r>
            <a:r>
              <a:rPr lang="pt-PT" dirty="0" err="1"/>
              <a:t>view</a:t>
            </a:r>
            <a:r>
              <a:rPr lang="pt-PT" dirty="0"/>
              <a:t> de todas as tarefas, chamar a função </a:t>
            </a:r>
            <a:r>
              <a:rPr lang="pt-PT" dirty="0" err="1"/>
              <a:t>getAllTasks</a:t>
            </a:r>
            <a:r>
              <a:rPr lang="pt-PT" dirty="0"/>
              <a:t> e enviá-la para a </a:t>
            </a:r>
            <a:r>
              <a:rPr lang="pt-PT" dirty="0" err="1"/>
              <a:t>View</a:t>
            </a:r>
            <a:r>
              <a:rPr lang="pt-PT" dirty="0"/>
              <a:t>.</a:t>
            </a:r>
          </a:p>
          <a:p>
            <a:endParaRPr lang="pt-PT" dirty="0"/>
          </a:p>
          <a:p>
            <a:r>
              <a:rPr lang="pt-PT" dirty="0"/>
              <a:t>4. Na </a:t>
            </a:r>
            <a:r>
              <a:rPr lang="pt-PT" dirty="0" err="1"/>
              <a:t>Blade</a:t>
            </a:r>
            <a:r>
              <a:rPr lang="pt-PT" dirty="0"/>
              <a:t> colocar na tabela o nome da tarefa, o estado e a data de conclusão.</a:t>
            </a:r>
          </a:p>
          <a:p>
            <a:endParaRPr lang="pt-PT" dirty="0"/>
          </a:p>
          <a:p>
            <a:r>
              <a:rPr lang="pt-PT" dirty="0">
                <a:solidFill>
                  <a:srgbClr val="0070C0"/>
                </a:solidFill>
              </a:rPr>
              <a:t>Ponto extra: na </a:t>
            </a:r>
            <a:r>
              <a:rPr lang="pt-PT" dirty="0" err="1">
                <a:solidFill>
                  <a:srgbClr val="0070C0"/>
                </a:solidFill>
              </a:rPr>
              <a:t>query</a:t>
            </a:r>
            <a:r>
              <a:rPr lang="pt-PT" dirty="0">
                <a:solidFill>
                  <a:srgbClr val="0070C0"/>
                </a:solidFill>
              </a:rPr>
              <a:t> das </a:t>
            </a:r>
            <a:r>
              <a:rPr lang="pt-PT" dirty="0" err="1">
                <a:solidFill>
                  <a:srgbClr val="0070C0"/>
                </a:solidFill>
              </a:rPr>
              <a:t>tasks</a:t>
            </a:r>
            <a:r>
              <a:rPr lang="pt-PT" dirty="0">
                <a:solidFill>
                  <a:srgbClr val="0070C0"/>
                </a:solidFill>
              </a:rPr>
              <a:t> fazer um </a:t>
            </a:r>
            <a:r>
              <a:rPr lang="pt-PT" dirty="0" err="1">
                <a:solidFill>
                  <a:srgbClr val="0070C0"/>
                </a:solidFill>
              </a:rPr>
              <a:t>join</a:t>
            </a:r>
            <a:r>
              <a:rPr lang="pt-PT" dirty="0">
                <a:solidFill>
                  <a:srgbClr val="0070C0"/>
                </a:solidFill>
              </a:rPr>
              <a:t> que nos traga também os </a:t>
            </a:r>
            <a:r>
              <a:rPr lang="pt-PT" dirty="0" err="1">
                <a:solidFill>
                  <a:srgbClr val="0070C0"/>
                </a:solidFill>
              </a:rPr>
              <a:t>users</a:t>
            </a:r>
            <a:r>
              <a:rPr lang="pt-PT" dirty="0">
                <a:solidFill>
                  <a:srgbClr val="0070C0"/>
                </a:solidFill>
              </a:rPr>
              <a:t> e adicionar no fim da tabela uma coluna chamada: pessoa responsável.</a:t>
            </a:r>
            <a:br>
              <a:rPr lang="pt-PT" dirty="0"/>
            </a:br>
            <a:r>
              <a:rPr lang="pt-PT" dirty="0"/>
              <a:t> 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7466" y="294451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1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Modelos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64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| Sara Monteiro</a:t>
            </a:r>
          </a:p>
        </p:txBody>
      </p:sp>
      <p:pic>
        <p:nvPicPr>
          <p:cNvPr id="4" name="Imagem 3" descr="Uma imagem com texto, escrita à mão, desenho, esboço&#10;&#10;Descrição gerada automaticamente">
            <a:extLst>
              <a:ext uri="{FF2B5EF4-FFF2-40B4-BE49-F238E27FC236}">
                <a16:creationId xmlns:a16="http://schemas.microsoft.com/office/drawing/2014/main" id="{FD84A2D4-B500-2C58-4B6E-DE780443A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99002" y="2820659"/>
            <a:ext cx="5002432" cy="333365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6EEC73-572A-9F5C-5D9C-B594548A77D4}"/>
              </a:ext>
            </a:extLst>
          </p:cNvPr>
          <p:cNvSpPr txBox="1"/>
          <p:nvPr/>
        </p:nvSpPr>
        <p:spPr>
          <a:xfrm>
            <a:off x="5879106" y="6858000"/>
            <a:ext cx="1029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/>
              <a:t>A imagem </a:t>
            </a:r>
            <a:r>
              <a:rPr lang="pt-PT" sz="900">
                <a:hlinkClick r:id="rId3" tooltip="https://technofaq.org/posts/2020/11/what-is-a-business-model-and-how-to-design-it/"/>
              </a:rPr>
              <a:t>Esta Fotografia</a:t>
            </a:r>
            <a:r>
              <a:rPr lang="pt-PT" sz="900"/>
              <a:t> de Autor Desconhecido está licenciada ao abrigo da </a:t>
            </a:r>
            <a:r>
              <a:rPr lang="pt-PT" sz="900">
                <a:hlinkClick r:id="rId4" tooltip="https://creativecommons.org/licenses/by-nc-sa/3.0/"/>
              </a:rPr>
              <a:t>CC BY-SA-NC</a:t>
            </a:r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352983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FD1DD6A-A746-B4B6-BC73-2761749B03D6}"/>
              </a:ext>
            </a:extLst>
          </p:cNvPr>
          <p:cNvSpPr txBox="1"/>
          <p:nvPr/>
        </p:nvSpPr>
        <p:spPr>
          <a:xfrm>
            <a:off x="707570" y="1647369"/>
            <a:ext cx="29282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Representam uma tabela da Base de Dados e permitem interagir com a mesma: retornar dados, inserir, </a:t>
            </a:r>
            <a:r>
              <a:rPr lang="pt-PT" sz="2200" dirty="0" err="1"/>
              <a:t>actualizar</a:t>
            </a:r>
            <a:r>
              <a:rPr lang="pt-PT" sz="2200" dirty="0"/>
              <a:t>, etc..</a:t>
            </a:r>
          </a:p>
          <a:p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Localizam-se em app\</a:t>
            </a:r>
            <a:r>
              <a:rPr lang="pt-PT" sz="2200" dirty="0" err="1"/>
              <a:t>Models</a:t>
            </a:r>
            <a:r>
              <a:rPr lang="pt-PT" sz="2200" dirty="0"/>
              <a:t> e já existe um de </a:t>
            </a:r>
            <a:r>
              <a:rPr lang="pt-PT" sz="2200" dirty="0" err="1"/>
              <a:t>Users</a:t>
            </a:r>
            <a:r>
              <a:rPr lang="pt-PT" sz="2200" dirty="0"/>
              <a:t> por defeito.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dirty="0">
                <a:hlinkClick r:id="rId2"/>
              </a:rPr>
              <a:t>Documentação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350038-A036-22DC-CA17-C9DE9A8E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9" y="1545771"/>
            <a:ext cx="7848600" cy="443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2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FD1DD6A-A746-B4B6-BC73-2761749B03D6}"/>
              </a:ext>
            </a:extLst>
          </p:cNvPr>
          <p:cNvSpPr txBox="1"/>
          <p:nvPr/>
        </p:nvSpPr>
        <p:spPr>
          <a:xfrm>
            <a:off x="838200" y="1332673"/>
            <a:ext cx="1095103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Para criar um modelo corremos o comando: php </a:t>
            </a:r>
            <a:r>
              <a:rPr lang="pt-PT" sz="2000" dirty="0" err="1"/>
              <a:t>artisan</a:t>
            </a:r>
            <a:r>
              <a:rPr lang="pt-PT" sz="2000" dirty="0"/>
              <a:t> </a:t>
            </a:r>
            <a:r>
              <a:rPr lang="pt-PT" sz="2000" dirty="0" err="1"/>
              <a:t>make:model</a:t>
            </a:r>
            <a:r>
              <a:rPr lang="pt-PT" sz="2000" dirty="0"/>
              <a:t> </a:t>
            </a:r>
            <a:r>
              <a:rPr lang="pt-PT" sz="2000" dirty="0" err="1"/>
              <a:t>oNossoNome</a:t>
            </a:r>
            <a:endParaRPr lang="pt-PT" sz="2000" dirty="0"/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Para </a:t>
            </a:r>
            <a:r>
              <a:rPr lang="pt-PT" sz="2000" dirty="0" err="1"/>
              <a:t>oNossoNome</a:t>
            </a:r>
            <a:r>
              <a:rPr lang="pt-PT" sz="2000" dirty="0"/>
              <a:t> usamos as seguintes convenções: </a:t>
            </a:r>
          </a:p>
          <a:p>
            <a:pPr marL="3943350" lvl="8" indent="-285750">
              <a:buFont typeface="Wingdings" panose="05000000000000000000" pitchFamily="2" charset="2"/>
              <a:buChar char="v"/>
            </a:pPr>
            <a:r>
              <a:rPr lang="pt-PT" sz="2000" dirty="0"/>
              <a:t>O nome da nossa tabela no singular</a:t>
            </a:r>
          </a:p>
          <a:p>
            <a:pPr marL="3943350" lvl="8" indent="-285750">
              <a:buFont typeface="Wingdings" panose="05000000000000000000" pitchFamily="2" charset="2"/>
              <a:buChar char="v"/>
            </a:pPr>
            <a:r>
              <a:rPr lang="pt-PT" sz="2000" dirty="0"/>
              <a:t>Primeira letra em Maiúscula</a:t>
            </a:r>
          </a:p>
          <a:p>
            <a:pPr marL="3943350" lvl="8" indent="-285750">
              <a:buFont typeface="Wingdings" panose="05000000000000000000" pitchFamily="2" charset="2"/>
              <a:buChar char="v"/>
            </a:pPr>
            <a:r>
              <a:rPr lang="pt-PT" sz="2000" dirty="0"/>
              <a:t>Ex: tabela </a:t>
            </a:r>
            <a:r>
              <a:rPr lang="pt-PT" sz="2000" dirty="0" err="1"/>
              <a:t>users</a:t>
            </a:r>
            <a:r>
              <a:rPr lang="pt-PT" sz="2000" dirty="0"/>
              <a:t>, o nome do </a:t>
            </a:r>
            <a:r>
              <a:rPr lang="pt-PT" sz="2000" dirty="0" err="1"/>
              <a:t>Model</a:t>
            </a:r>
            <a:r>
              <a:rPr lang="pt-PT" sz="2000" dirty="0"/>
              <a:t> é </a:t>
            </a:r>
            <a:r>
              <a:rPr lang="pt-PT" sz="2000" dirty="0" err="1"/>
              <a:t>User</a:t>
            </a:r>
            <a:endParaRPr lang="pt-PT" sz="2000" dirty="0"/>
          </a:p>
          <a:p>
            <a:pPr lvl="8"/>
            <a:endParaRPr lang="pt-PT" sz="2000" dirty="0"/>
          </a:p>
          <a:p>
            <a:pPr lvl="8"/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Se seguirmos as convenções, o </a:t>
            </a:r>
            <a:r>
              <a:rPr lang="pt-PT" sz="2000" dirty="0" err="1"/>
              <a:t>Model</a:t>
            </a:r>
            <a:r>
              <a:rPr lang="pt-PT" sz="2000" dirty="0"/>
              <a:t> automaticamente associa à nossa tabela o nome e a chave primária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Podemos também criar um modelo e ao mesmo tempo criar uma migração para a tabela correspondente, correndo: php </a:t>
            </a:r>
            <a:r>
              <a:rPr lang="pt-PT" sz="2000" dirty="0" err="1"/>
              <a:t>artisan</a:t>
            </a:r>
            <a:r>
              <a:rPr lang="pt-PT" sz="2000" dirty="0"/>
              <a:t> </a:t>
            </a:r>
            <a:r>
              <a:rPr lang="pt-PT" sz="2000" dirty="0" err="1"/>
              <a:t>make:model</a:t>
            </a:r>
            <a:r>
              <a:rPr lang="pt-PT" sz="2000" dirty="0"/>
              <a:t> Note –m</a:t>
            </a:r>
          </a:p>
          <a:p>
            <a:r>
              <a:rPr lang="pt-PT" sz="2000" dirty="0"/>
              <a:t>     (neste caso criou a migração para a tabela Notes e o </a:t>
            </a:r>
            <a:r>
              <a:rPr lang="pt-PT" sz="2000" dirty="0" err="1"/>
              <a:t>Model</a:t>
            </a:r>
            <a:r>
              <a:rPr lang="pt-PT" sz="2000" dirty="0"/>
              <a:t> Note.</a:t>
            </a:r>
          </a:p>
          <a:p>
            <a:pPr marL="3943350" lvl="8" indent="-285750">
              <a:buFont typeface="Wingdings" panose="05000000000000000000" pitchFamily="2" charset="2"/>
              <a:buChar char="v"/>
            </a:pPr>
            <a:endParaRPr lang="pt-PT" dirty="0"/>
          </a:p>
          <a:p>
            <a:pPr marL="3943350" lvl="8" indent="-285750">
              <a:buFont typeface="Wingdings" panose="05000000000000000000" pitchFamily="2" charset="2"/>
              <a:buChar char="v"/>
            </a:pPr>
            <a:endParaRPr lang="pt-PT" dirty="0"/>
          </a:p>
          <a:p>
            <a:pPr lvl="8"/>
            <a:r>
              <a:rPr lang="pt-PT" dirty="0"/>
              <a:t>	</a:t>
            </a:r>
          </a:p>
          <a:p>
            <a:pPr lvl="8"/>
            <a:endParaRPr lang="pt-PT" dirty="0"/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65182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Model</a:t>
            </a:r>
            <a:r>
              <a:rPr lang="pt-PT" dirty="0"/>
              <a:t> – 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838200" y="2076325"/>
            <a:ext cx="10417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1. Criar um </a:t>
            </a:r>
            <a:r>
              <a:rPr lang="pt-PT" sz="2200" dirty="0" err="1"/>
              <a:t>Model</a:t>
            </a:r>
            <a:r>
              <a:rPr lang="pt-PT" sz="2200" dirty="0"/>
              <a:t> para a tabela Tasks.</a:t>
            </a:r>
          </a:p>
          <a:p>
            <a:endParaRPr lang="pt-PT" sz="2200" dirty="0"/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466" y="3128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08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Queries</a:t>
            </a:r>
            <a:r>
              <a:rPr lang="pt-PT" dirty="0"/>
              <a:t> usando o </a:t>
            </a:r>
            <a:br>
              <a:rPr lang="pt-PT" dirty="0"/>
            </a:br>
            <a:r>
              <a:rPr lang="pt-PT" dirty="0" err="1"/>
              <a:t>Eloquent</a:t>
            </a:r>
            <a:r>
              <a:rPr lang="pt-PT" dirty="0"/>
              <a:t>: retornar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6CEFA-E4BF-A046-B274-952BA7FBFF5D}"/>
              </a:ext>
            </a:extLst>
          </p:cNvPr>
          <p:cNvSpPr txBox="1"/>
          <p:nvPr/>
        </p:nvSpPr>
        <p:spPr>
          <a:xfrm>
            <a:off x="838200" y="1883229"/>
            <a:ext cx="1072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PT" sz="2000" dirty="0"/>
              <a:t>Para usar as </a:t>
            </a:r>
            <a:r>
              <a:rPr lang="pt-PT" sz="2000" dirty="0" err="1">
                <a:hlinkClick r:id="rId2"/>
              </a:rPr>
              <a:t>queries</a:t>
            </a:r>
            <a:r>
              <a:rPr lang="pt-PT" sz="2000" dirty="0">
                <a:hlinkClick r:id="rId2"/>
              </a:rPr>
              <a:t> do Modelo </a:t>
            </a:r>
            <a:r>
              <a:rPr lang="pt-PT" sz="2000" dirty="0"/>
              <a:t>temos que importar o modelo em questão no </a:t>
            </a:r>
            <a:r>
              <a:rPr lang="pt-PT" sz="2000" dirty="0" err="1"/>
              <a:t>Controller</a:t>
            </a:r>
            <a:r>
              <a:rPr lang="pt-PT" sz="2000" dirty="0"/>
              <a:t>: use App\</a:t>
            </a:r>
            <a:r>
              <a:rPr lang="pt-PT" sz="2000" dirty="0" err="1"/>
              <a:t>Models</a:t>
            </a:r>
            <a:r>
              <a:rPr lang="pt-PT" sz="2000" dirty="0"/>
              <a:t>\</a:t>
            </a:r>
            <a:r>
              <a:rPr lang="pt-PT" sz="2000" dirty="0" err="1"/>
              <a:t>oNossoModelo</a:t>
            </a:r>
            <a:r>
              <a:rPr lang="pt-PT" sz="2000" dirty="0"/>
              <a:t>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4C8125B-B30F-3FB8-E16F-BEAEC77A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3058659"/>
            <a:ext cx="4776215" cy="11296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4ABD8-8B41-CCEC-A5A0-563FC777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334" y="5313887"/>
            <a:ext cx="7209495" cy="91303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8FDD30-73F2-8ECD-1134-4020E54D7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624" y="2171591"/>
            <a:ext cx="6350319" cy="2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67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Queries</a:t>
            </a:r>
            <a:r>
              <a:rPr lang="pt-PT" dirty="0"/>
              <a:t> usando o </a:t>
            </a:r>
            <a:br>
              <a:rPr lang="pt-PT" dirty="0"/>
            </a:br>
            <a:r>
              <a:rPr lang="pt-PT" dirty="0" err="1"/>
              <a:t>Eloquent</a:t>
            </a:r>
            <a:r>
              <a:rPr lang="pt-PT" dirty="0"/>
              <a:t>: </a:t>
            </a:r>
            <a:r>
              <a:rPr lang="pt-PT" dirty="0" err="1"/>
              <a:t>Insert</a:t>
            </a:r>
            <a:r>
              <a:rPr lang="pt-PT" dirty="0"/>
              <a:t>, </a:t>
            </a:r>
            <a:r>
              <a:rPr lang="pt-PT" dirty="0" err="1"/>
              <a:t>Update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Delete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437FCF-C77C-D6F2-1AAC-B6D2E957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7" y="1847355"/>
            <a:ext cx="6167015" cy="19301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BECDC9D-8A2D-8DCF-703E-A55418F1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0" y="4289876"/>
            <a:ext cx="7679049" cy="17657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A515D4-20E9-AE75-A255-77AF1145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581106"/>
            <a:ext cx="3899773" cy="8292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E4F7FC9-33E5-ED4C-3802-8C4030DA3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459" y="1685239"/>
            <a:ext cx="4095961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5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810A9-9DBF-7B5B-EE47-461D115B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 </a:t>
            </a:r>
            <a:r>
              <a:rPr lang="pt-PT" sz="4400" dirty="0" err="1">
                <a:latin typeface="+mj-lt"/>
                <a:ea typeface="+mj-ea"/>
                <a:cs typeface="+mj-cs"/>
              </a:rPr>
              <a:t>Frameworks</a:t>
            </a:r>
            <a:endParaRPr lang="pt-PT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90855E9-5601-4274-1510-AAE9A7311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86" y="1927932"/>
            <a:ext cx="7502624" cy="4930068"/>
          </a:xfrm>
        </p:spPr>
        <p:txBody>
          <a:bodyPr>
            <a:normAutofit/>
          </a:bodyPr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conjunto de código / bibliotecas que servem como estrutura para auxiliar no desenvolvimento de software</a:t>
            </a:r>
          </a:p>
          <a:p>
            <a:endParaRPr lang="pt-PT" dirty="0"/>
          </a:p>
          <a:p>
            <a:r>
              <a:rPr lang="pt-PT" dirty="0"/>
              <a:t>funcionalidades já determinadas para agilizar o processo e evitar que os programadores as tenham que reescrever (</a:t>
            </a:r>
            <a:r>
              <a:rPr lang="pt-PT" dirty="0" err="1"/>
              <a:t>ex</a:t>
            </a:r>
            <a:r>
              <a:rPr lang="pt-PT" dirty="0"/>
              <a:t>: login, autenticação, </a:t>
            </a:r>
            <a:r>
              <a:rPr lang="pt-PT" dirty="0" err="1"/>
              <a:t>etc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as </a:t>
            </a:r>
            <a:r>
              <a:rPr lang="pt-PT" dirty="0" err="1"/>
              <a:t>Frameworks</a:t>
            </a:r>
            <a:r>
              <a:rPr lang="pt-PT" dirty="0"/>
              <a:t> permitem desenvolver código </a:t>
            </a:r>
            <a:r>
              <a:rPr lang="pt-PT" dirty="0" err="1"/>
              <a:t>Full</a:t>
            </a:r>
            <a:r>
              <a:rPr lang="pt-PT" dirty="0"/>
              <a:t> </a:t>
            </a:r>
            <a:r>
              <a:rPr lang="pt-PT" dirty="0" err="1"/>
              <a:t>Stack</a:t>
            </a:r>
            <a:r>
              <a:rPr lang="pt-PT" dirty="0"/>
              <a:t> e as </a:t>
            </a:r>
            <a:r>
              <a:rPr lang="pt-PT" dirty="0" err="1"/>
              <a:t>MicroFrameworks</a:t>
            </a:r>
            <a:r>
              <a:rPr lang="pt-PT" dirty="0"/>
              <a:t> são pequenos módulos de simplificação, como o </a:t>
            </a:r>
            <a:r>
              <a:rPr lang="pt-PT" dirty="0" err="1">
                <a:hlinkClick r:id="rId2"/>
              </a:rPr>
              <a:t>Lumen</a:t>
            </a:r>
            <a:endParaRPr lang="pt-PT" dirty="0"/>
          </a:p>
          <a:p>
            <a:endParaRPr lang="pt-PT" dirty="0"/>
          </a:p>
        </p:txBody>
      </p:sp>
      <p:pic>
        <p:nvPicPr>
          <p:cNvPr id="5" name="Imagem 4" descr="Uma imagem com Gráficos, símbolo, Tipo de letra, círculo">
            <a:extLst>
              <a:ext uri="{FF2B5EF4-FFF2-40B4-BE49-F238E27FC236}">
                <a16:creationId xmlns:a16="http://schemas.microsoft.com/office/drawing/2014/main" id="{67E8D563-70AD-B275-3AFD-7077A985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87759" y="2520018"/>
            <a:ext cx="1433576" cy="1433576"/>
          </a:xfrm>
          <a:prstGeom prst="rect">
            <a:avLst/>
          </a:prstGeom>
        </p:spPr>
      </p:pic>
      <p:pic>
        <p:nvPicPr>
          <p:cNvPr id="8" name="Imagem 7" descr="Uma imagem com Gráficos, logótipo, símbolo, design">
            <a:extLst>
              <a:ext uri="{FF2B5EF4-FFF2-40B4-BE49-F238E27FC236}">
                <a16:creationId xmlns:a16="http://schemas.microsoft.com/office/drawing/2014/main" id="{659E84F0-2322-56D8-08CC-EC24DE81B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21335" y="1608744"/>
            <a:ext cx="1915471" cy="1237828"/>
          </a:xfrm>
          <a:prstGeom prst="rect">
            <a:avLst/>
          </a:prstGeom>
        </p:spPr>
      </p:pic>
      <p:pic>
        <p:nvPicPr>
          <p:cNvPr id="11" name="Imagem 10" descr="Uma imagem com logótipo, Tipo de letra, Gráficos, símbolo">
            <a:extLst>
              <a:ext uri="{FF2B5EF4-FFF2-40B4-BE49-F238E27FC236}">
                <a16:creationId xmlns:a16="http://schemas.microsoft.com/office/drawing/2014/main" id="{82331DC2-FDE3-8737-FBFF-EF0860A2B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65284" y="3721808"/>
            <a:ext cx="2025536" cy="1237828"/>
          </a:xfrm>
          <a:prstGeom prst="rect">
            <a:avLst/>
          </a:prstGeom>
        </p:spPr>
      </p:pic>
      <p:pic>
        <p:nvPicPr>
          <p:cNvPr id="17" name="Imagem 16" descr="Uma imagem com Tipo de letra, logótipo, design, Gráficos">
            <a:extLst>
              <a:ext uri="{FF2B5EF4-FFF2-40B4-BE49-F238E27FC236}">
                <a16:creationId xmlns:a16="http://schemas.microsoft.com/office/drawing/2014/main" id="{CB60084F-133C-84EB-F855-450ED401DF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090009" y="4906342"/>
            <a:ext cx="2789061" cy="1464257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BCD3E2E-C5E1-553A-288D-50AC512E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FB8B5BC-A194-441A-82CB-77CB685E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30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Construir </a:t>
            </a:r>
            <a:r>
              <a:rPr lang="pt-PT" dirty="0" err="1"/>
              <a:t>Views</a:t>
            </a:r>
            <a:r>
              <a:rPr lang="pt-PT" dirty="0"/>
              <a:t> Dinâmicas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70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lSIWeb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3" name="Imagem 2" descr="Uma imagem com captura de ecrã, desenho, amarelo, design">
            <a:extLst>
              <a:ext uri="{FF2B5EF4-FFF2-40B4-BE49-F238E27FC236}">
                <a16:creationId xmlns:a16="http://schemas.microsoft.com/office/drawing/2014/main" id="{A20D4C3C-D93F-61C2-FAA0-536A7CE15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0592" y="2879725"/>
            <a:ext cx="5761048" cy="33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2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Construir </a:t>
            </a:r>
            <a:r>
              <a:rPr lang="pt-PT" dirty="0" err="1"/>
              <a:t>Views</a:t>
            </a:r>
            <a:r>
              <a:rPr lang="pt-PT" dirty="0"/>
              <a:t> dinâmicas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2623C8-7C95-E5FB-899A-3FC5B419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41" y="2700779"/>
            <a:ext cx="7922362" cy="28441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2AAED00-F759-6C46-2214-481D28A66842}"/>
              </a:ext>
            </a:extLst>
          </p:cNvPr>
          <p:cNvSpPr txBox="1"/>
          <p:nvPr/>
        </p:nvSpPr>
        <p:spPr>
          <a:xfrm>
            <a:off x="1794141" y="1592783"/>
            <a:ext cx="7676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As </a:t>
            </a:r>
            <a:r>
              <a:rPr lang="pt-PT" sz="2200" dirty="0" err="1"/>
              <a:t>views</a:t>
            </a:r>
            <a:r>
              <a:rPr lang="pt-PT" sz="2200" dirty="0"/>
              <a:t> dinâmicas são criadas de forma a que a tabela esteja sempre </a:t>
            </a:r>
            <a:r>
              <a:rPr lang="pt-PT" sz="2200" dirty="0" err="1"/>
              <a:t>actualizada</a:t>
            </a:r>
            <a:r>
              <a:rPr lang="pt-PT" sz="2200" dirty="0"/>
              <a:t> com os dados da BD e que possamos geri-la através de botões.</a:t>
            </a:r>
          </a:p>
        </p:txBody>
      </p:sp>
    </p:spTree>
    <p:extLst>
      <p:ext uri="{BB962C8B-B14F-4D97-AF65-F5344CB8AC3E}">
        <p14:creationId xmlns:p14="http://schemas.microsoft.com/office/powerpoint/2010/main" val="834072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Construir </a:t>
            </a:r>
            <a:r>
              <a:rPr lang="pt-PT" dirty="0" err="1"/>
              <a:t>Views</a:t>
            </a:r>
            <a:r>
              <a:rPr lang="pt-PT" dirty="0"/>
              <a:t> dinâmicas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72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AAED00-F759-6C46-2214-481D28A66842}"/>
              </a:ext>
            </a:extLst>
          </p:cNvPr>
          <p:cNvSpPr txBox="1"/>
          <p:nvPr/>
        </p:nvSpPr>
        <p:spPr>
          <a:xfrm>
            <a:off x="740530" y="2550658"/>
            <a:ext cx="36137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Os botões irão encaminhar para rotas com o $id que queremos manipular para que se processem as operações correspondentes.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2EA414-10F2-8472-6D6A-9EDD70DBB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188" y="1597314"/>
            <a:ext cx="7227654" cy="24507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84D09A-17BD-8982-9D7A-184BC716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21" y="5100385"/>
            <a:ext cx="7664844" cy="9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06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Construir </a:t>
            </a:r>
            <a:r>
              <a:rPr lang="pt-PT" dirty="0" err="1"/>
              <a:t>Views</a:t>
            </a:r>
            <a:r>
              <a:rPr lang="pt-PT" dirty="0"/>
              <a:t> dinâmicas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73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AAED00-F759-6C46-2214-481D28A66842}"/>
              </a:ext>
            </a:extLst>
          </p:cNvPr>
          <p:cNvSpPr txBox="1"/>
          <p:nvPr/>
        </p:nvSpPr>
        <p:spPr>
          <a:xfrm>
            <a:off x="838200" y="1715860"/>
            <a:ext cx="11038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Nas funções iremos ter o $id e podemos manipular a base de dados conforme o </a:t>
            </a:r>
            <a:r>
              <a:rPr lang="pt-PT" sz="2200" dirty="0" err="1"/>
              <a:t>user</a:t>
            </a:r>
            <a:r>
              <a:rPr lang="pt-PT" sz="2200" dirty="0"/>
              <a:t> solicitou.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85C546B-C7B3-160C-E98E-A5C38DE4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17" y="2217598"/>
            <a:ext cx="6916624" cy="36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9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Tabelas Dinâmicas</a:t>
            </a:r>
            <a:br>
              <a:rPr lang="pt-PT" dirty="0"/>
            </a:br>
            <a:r>
              <a:rPr lang="pt-PT" dirty="0"/>
              <a:t>– 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838200" y="1690688"/>
            <a:ext cx="104176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  <a:p>
            <a:endParaRPr lang="pt-PT" sz="2200" dirty="0"/>
          </a:p>
          <a:p>
            <a:endParaRPr lang="pt-PT" sz="2200" dirty="0"/>
          </a:p>
          <a:p>
            <a:r>
              <a:rPr lang="pt-PT" sz="2200" dirty="0"/>
              <a:t>1. À semelhança do que fizemos nos Utilizadores, na Tabela onde temos todas as Tarefas acrescentar a cada tarefa um botão de Ver e outro de Apagar que cumpram as </a:t>
            </a:r>
            <a:r>
              <a:rPr lang="pt-PT" sz="2200" dirty="0" err="1"/>
              <a:t>respectivas</a:t>
            </a:r>
            <a:r>
              <a:rPr lang="pt-PT" sz="2200" dirty="0"/>
              <a:t> funções.</a:t>
            </a:r>
            <a:br>
              <a:rPr lang="pt-PT" dirty="0"/>
            </a:br>
            <a:r>
              <a:rPr lang="pt-PT" dirty="0"/>
              <a:t> 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7466" y="294451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098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Recursos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75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968830" y="2262245"/>
            <a:ext cx="4996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hlinkClick r:id="rId2"/>
              </a:rPr>
              <a:t>Documentação Laravel</a:t>
            </a: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hlinkClick r:id="rId3"/>
              </a:rPr>
              <a:t>Laracasts</a:t>
            </a:r>
            <a:endParaRPr lang="pt-PT" sz="2000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442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Laravel, o que é</a:t>
            </a:r>
          </a:p>
        </p:txBody>
      </p:sp>
      <p:pic>
        <p:nvPicPr>
          <p:cNvPr id="6" name="Content Placeholder 5" descr="Logo">
            <a:extLst>
              <a:ext uri="{FF2B5EF4-FFF2-40B4-BE49-F238E27FC236}">
                <a16:creationId xmlns:a16="http://schemas.microsoft.com/office/drawing/2014/main" id="{734B3F39-C7D4-74DB-1ACA-8D8D47FB2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9286" y="2296615"/>
            <a:ext cx="5509532" cy="2754766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8</a:t>
            </a:fld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679E1-5F39-0C40-2BC0-8CEDE3B6FE1F}"/>
              </a:ext>
            </a:extLst>
          </p:cNvPr>
          <p:cNvSpPr txBox="1"/>
          <p:nvPr/>
        </p:nvSpPr>
        <p:spPr>
          <a:xfrm>
            <a:off x="674914" y="1992086"/>
            <a:ext cx="4920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Uma framework baseada no modelo MVC PHP.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Criada por Taylor Otwell.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Conjunto de funcionalidades pré criadas a que podemos aceder de modo a construir uma aplicação com Server Side de uma forma mais rápida.</a:t>
            </a:r>
          </a:p>
        </p:txBody>
      </p:sp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D194BBF4-7C68-4D98-4680-39658C507946}"/>
              </a:ext>
            </a:extLst>
          </p:cNvPr>
          <p:cNvSpPr txBox="1"/>
          <p:nvPr/>
        </p:nvSpPr>
        <p:spPr>
          <a:xfrm>
            <a:off x="1937657" y="4496607"/>
            <a:ext cx="18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/>
              </a:rPr>
              <a:t>Documentação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7335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Porquê Laravel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9</a:t>
            </a:fld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679E1-5F39-0C40-2BC0-8CEDE3B6FE1F}"/>
              </a:ext>
            </a:extLst>
          </p:cNvPr>
          <p:cNvSpPr txBox="1"/>
          <p:nvPr/>
        </p:nvSpPr>
        <p:spPr>
          <a:xfrm>
            <a:off x="654884" y="1322229"/>
            <a:ext cx="1084453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Linguagem core é PHP, linguagem simples e de boa integração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PHP usado em CMS como </a:t>
            </a:r>
            <a:r>
              <a:rPr lang="pt-PT" sz="2400" dirty="0" err="1"/>
              <a:t>Wordpress</a:t>
            </a: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Uma framework baseada no modelo MVC  que é usada na maior parte das estruturas de Server Side como </a:t>
            </a:r>
            <a:r>
              <a:rPr lang="pt-PT" sz="2400" dirty="0" err="1"/>
              <a:t>Golang</a:t>
            </a:r>
            <a:r>
              <a:rPr lang="pt-PT" sz="2400" dirty="0"/>
              <a:t>, Node, .Net,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Sistemas de Rotas como </a:t>
            </a:r>
            <a:r>
              <a:rPr lang="pt-PT" sz="2400" dirty="0" err="1"/>
              <a:t>Endpoints</a:t>
            </a: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Sistema de migrações usado na maior parte das estruturas de ligação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Fácil uso para principiantes, mas facilmente escalável para níveis mais aprofundados de desenvolvimento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83366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27CF4E52-9045-4EB4-88CE-3F058E90EE99}" vid="{23299532-539D-4949-8567-BF20117F0DF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D46118F4D0D447B729CAB5F4A5D2A6" ma:contentTypeVersion="13" ma:contentTypeDescription="Criar um novo documento." ma:contentTypeScope="" ma:versionID="78854ba8e8dfa2ddd87211b220196eba">
  <xsd:schema xmlns:xsd="http://www.w3.org/2001/XMLSchema" xmlns:xs="http://www.w3.org/2001/XMLSchema" xmlns:p="http://schemas.microsoft.com/office/2006/metadata/properties" xmlns:ns2="d7f6561e-22f7-472a-a54e-34452d59e197" xmlns:ns3="5df09b81-9bd1-4f84-b47d-d5ccaf6e38fd" targetNamespace="http://schemas.microsoft.com/office/2006/metadata/properties" ma:root="true" ma:fieldsID="99e8f61e1bc312aa235e576b12c83758" ns2:_="" ns3:_="">
    <xsd:import namespace="d7f6561e-22f7-472a-a54e-34452d59e197"/>
    <xsd:import namespace="5df09b81-9bd1-4f84-b47d-d5ccaf6e38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f6561e-22f7-472a-a54e-34452d59e1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Etiquetas de Imagem" ma:readOnly="false" ma:fieldId="{5cf76f15-5ced-4ddc-b409-7134ff3c332f}" ma:taxonomyMulti="true" ma:sspId="5d430623-f2ef-48fe-9b76-6f4b063184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09b81-9bd1-4f84-b47d-d5ccaf6e38f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75fb8e4-c2b0-466c-8d91-ebf3914d755b}" ma:internalName="TaxCatchAll" ma:showField="CatchAllData" ma:web="5df09b81-9bd1-4f84-b47d-d5ccaf6e38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7f6561e-22f7-472a-a54e-34452d59e197">
      <Terms xmlns="http://schemas.microsoft.com/office/infopath/2007/PartnerControls"/>
    </lcf76f155ced4ddcb4097134ff3c332f>
    <TaxCatchAll xmlns="5df09b81-9bd1-4f84-b47d-d5ccaf6e38fd" xsi:nil="true"/>
  </documentManagement>
</p:properties>
</file>

<file path=customXml/itemProps1.xml><?xml version="1.0" encoding="utf-8"?>
<ds:datastoreItem xmlns:ds="http://schemas.openxmlformats.org/officeDocument/2006/customXml" ds:itemID="{2C6D1F78-2635-40BD-B44C-EB556310FF02}"/>
</file>

<file path=customXml/itemProps2.xml><?xml version="1.0" encoding="utf-8"?>
<ds:datastoreItem xmlns:ds="http://schemas.openxmlformats.org/officeDocument/2006/customXml" ds:itemID="{B540DCC5-1520-405A-8372-12FDD51F304B}"/>
</file>

<file path=customXml/itemProps3.xml><?xml version="1.0" encoding="utf-8"?>
<ds:datastoreItem xmlns:ds="http://schemas.openxmlformats.org/officeDocument/2006/customXml" ds:itemID="{4D0B760B-D0B7-4A6B-834E-85E01649A7EC}"/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4607</TotalTime>
  <Words>3987</Words>
  <Application>Microsoft Office PowerPoint</Application>
  <PresentationFormat>Ecrã Panorâmico</PresentationFormat>
  <Paragraphs>543</Paragraphs>
  <Slides>75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75</vt:i4>
      </vt:variant>
    </vt:vector>
  </HeadingPairs>
  <TitlesOfParts>
    <vt:vector size="82" baseType="lpstr">
      <vt:lpstr>Arial</vt:lpstr>
      <vt:lpstr>Calibri</vt:lpstr>
      <vt:lpstr>Calibri Light</vt:lpstr>
      <vt:lpstr>Consolas</vt:lpstr>
      <vt:lpstr>source-code-pro</vt:lpstr>
      <vt:lpstr>Wingdings</vt:lpstr>
      <vt:lpstr>Tema1</vt:lpstr>
      <vt:lpstr>Software Developer Janeiro_24</vt:lpstr>
      <vt:lpstr>A internet e o Server Side</vt:lpstr>
      <vt:lpstr>A internet e o Server Side: Pedidos HTTP</vt:lpstr>
      <vt:lpstr>Front-End e Back-End</vt:lpstr>
      <vt:lpstr>Front-End e Back-End</vt:lpstr>
      <vt:lpstr>Frameworks e arquitectura MVC </vt:lpstr>
      <vt:lpstr> Frameworks</vt:lpstr>
      <vt:lpstr>Laravel, o que é</vt:lpstr>
      <vt:lpstr>Porquê Laravel</vt:lpstr>
      <vt:lpstr>A arquitectura MVC</vt:lpstr>
      <vt:lpstr>A arquitectura MVC</vt:lpstr>
      <vt:lpstr>Laravel e Composer </vt:lpstr>
      <vt:lpstr>Laravel - Instalação</vt:lpstr>
      <vt:lpstr>Laravel – Outras Ferramentas</vt:lpstr>
      <vt:lpstr>Laravel – Extensões Visual Code</vt:lpstr>
      <vt:lpstr> o Composer</vt:lpstr>
      <vt:lpstr>Laravel – Instalação</vt:lpstr>
      <vt:lpstr>Laravel </vt:lpstr>
      <vt:lpstr>Laravel – Comandos Iniciais  e Estrutura</vt:lpstr>
      <vt:lpstr>Rotas </vt:lpstr>
      <vt:lpstr>As Rotas </vt:lpstr>
      <vt:lpstr>Rotas com parâmetros</vt:lpstr>
      <vt:lpstr>Dar nomes às Rotas</vt:lpstr>
      <vt:lpstr>Rota Fallback</vt:lpstr>
      <vt:lpstr>Views </vt:lpstr>
      <vt:lpstr>Views</vt:lpstr>
      <vt:lpstr>Views – a Blade do Laravel</vt:lpstr>
      <vt:lpstr>Exercício </vt:lpstr>
      <vt:lpstr>Aplicar CSS e JS</vt:lpstr>
      <vt:lpstr>Criar um Layout Master</vt:lpstr>
      <vt:lpstr>Criar um Layout Master</vt:lpstr>
      <vt:lpstr>Criar um Layout Master</vt:lpstr>
      <vt:lpstr>Exercício: Layouts</vt:lpstr>
      <vt:lpstr>Blade – Ifs e Loops</vt:lpstr>
      <vt:lpstr>Controllers </vt:lpstr>
      <vt:lpstr>Controllers </vt:lpstr>
      <vt:lpstr>Controllers </vt:lpstr>
      <vt:lpstr>Controllers</vt:lpstr>
      <vt:lpstr>Exercício: da Rota para  o Controller</vt:lpstr>
      <vt:lpstr>Retornar uma View com Dados</vt:lpstr>
      <vt:lpstr>Retornar uma View com Dados</vt:lpstr>
      <vt:lpstr>Exercício:  Views com dados </vt:lpstr>
      <vt:lpstr>Retornar uma View com Array</vt:lpstr>
      <vt:lpstr>Retornar uma View com Array</vt:lpstr>
      <vt:lpstr>Retornar uma View com Array</vt:lpstr>
      <vt:lpstr>Controllers com Recursos</vt:lpstr>
      <vt:lpstr>Bases de Dados e Migrações </vt:lpstr>
      <vt:lpstr>Bases de Dados</vt:lpstr>
      <vt:lpstr>Bases de Dados: Configurações</vt:lpstr>
      <vt:lpstr>Bases de Dados: As Migrações</vt:lpstr>
      <vt:lpstr>Bases de Dados: As Migrações</vt:lpstr>
      <vt:lpstr>As Migrações : criar uma Tabela</vt:lpstr>
      <vt:lpstr>As Migrações: definir colunas  </vt:lpstr>
      <vt:lpstr>As Migrações: rollback</vt:lpstr>
      <vt:lpstr>As Migrações : criar uma Tabela</vt:lpstr>
      <vt:lpstr>As Migrações: alterar uma Tabela</vt:lpstr>
      <vt:lpstr>Migrações – Exercício </vt:lpstr>
      <vt:lpstr>As Migrações:  Chaves Estrangeiras</vt:lpstr>
      <vt:lpstr>Operações à Base de Dados</vt:lpstr>
      <vt:lpstr>Query Builder: Insert e Update</vt:lpstr>
      <vt:lpstr>Query Builder:   updateOrInsert e Delete</vt:lpstr>
      <vt:lpstr>Query Builder:   receber resultados da BD</vt:lpstr>
      <vt:lpstr>Query Builder – Exercício </vt:lpstr>
      <vt:lpstr>Modelos </vt:lpstr>
      <vt:lpstr>Modelos</vt:lpstr>
      <vt:lpstr>Modelos</vt:lpstr>
      <vt:lpstr>Model – Exercício </vt:lpstr>
      <vt:lpstr>Queries usando o  Eloquent: retornar dados</vt:lpstr>
      <vt:lpstr>Queries usando o  Eloquent: Insert, Update and Delete</vt:lpstr>
      <vt:lpstr>Construir Views Dinâmicas </vt:lpstr>
      <vt:lpstr>Construir Views dinâmicas</vt:lpstr>
      <vt:lpstr>Construir Views dinâmicas</vt:lpstr>
      <vt:lpstr>Construir Views dinâmicas</vt:lpstr>
      <vt:lpstr>Tabelas Dinâmicas – Exercício </vt:lpstr>
      <vt:lpstr>Recursos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Sara Monteiro - FORMADOR PRT</cp:lastModifiedBy>
  <cp:revision>29</cp:revision>
  <dcterms:created xsi:type="dcterms:W3CDTF">2020-07-28T11:04:12Z</dcterms:created>
  <dcterms:modified xsi:type="dcterms:W3CDTF">2024-01-04T19:47:16Z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0x010100B1D46118F4D0D447B729CAB5F4A5D2A6</vt:lpwstr>
  </property>
</Properties>
</file>